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2" r:id="rId4"/>
    <p:sldId id="279" r:id="rId5"/>
    <p:sldId id="281" r:id="rId6"/>
    <p:sldId id="280" r:id="rId7"/>
    <p:sldId id="284" r:id="rId8"/>
    <p:sldId id="278" r:id="rId9"/>
    <p:sldId id="283" r:id="rId10"/>
    <p:sldId id="28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6073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/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17404</TotalTime>
  <Words>511</Words>
  <Application>Microsoft Office PowerPoint</Application>
  <PresentationFormat>와이드스크린</PresentationFormat>
  <Paragraphs>141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DDQN 1</vt:lpstr>
      <vt:lpstr>DDQN 2  </vt:lpstr>
      <vt:lpstr>DDQN 2 – 결과   </vt:lpstr>
      <vt:lpstr>DDQN 3  </vt:lpstr>
      <vt:lpstr>DDQN 3 – 결과   </vt:lpstr>
      <vt:lpstr>DDPG 1</vt:lpstr>
      <vt:lpstr>DDPG 2</vt:lpstr>
      <vt:lpstr>DDPG 3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RECL</cp:lastModifiedBy>
  <cp:revision>66</cp:revision>
  <dcterms:created xsi:type="dcterms:W3CDTF">2020-07-08T01:56:17Z</dcterms:created>
  <dcterms:modified xsi:type="dcterms:W3CDTF">2020-08-01T11:19:15Z</dcterms:modified>
</cp:coreProperties>
</file>