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272" r:id="rId9"/>
    <p:sldId id="279" r:id="rId10"/>
    <p:sldId id="281" r:id="rId11"/>
    <p:sldId id="280" r:id="rId12"/>
    <p:sldId id="284" r:id="rId13"/>
    <p:sldId id="296" r:id="rId14"/>
    <p:sldId id="278" r:id="rId15"/>
    <p:sldId id="283" r:id="rId16"/>
    <p:sldId id="285" r:id="rId17"/>
    <p:sldId id="286" r:id="rId18"/>
    <p:sldId id="287" r:id="rId19"/>
    <p:sldId id="292" r:id="rId20"/>
    <p:sldId id="290" r:id="rId21"/>
    <p:sldId id="293" r:id="rId22"/>
    <p:sldId id="299" r:id="rId23"/>
    <p:sldId id="294" r:id="rId24"/>
    <p:sldId id="302" r:id="rId25"/>
    <p:sldId id="291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39" y="4883716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40796" y="572291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565" y="624807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Done</a:t>
            </a:r>
            <a:r>
              <a:rPr lang="ko-KR" altLang="en-US" b="1" dirty="0" smtClean="0">
                <a:solidFill>
                  <a:srgbClr val="FF0000"/>
                </a:solidFill>
              </a:rPr>
              <a:t>을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39" y="4883716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DDPG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18089</TotalTime>
  <Words>1666</Words>
  <Application>Microsoft Office PowerPoint</Application>
  <PresentationFormat>와이드스크린</PresentationFormat>
  <Paragraphs>362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7  </vt:lpstr>
      <vt:lpstr>DDPG 8  </vt:lpstr>
      <vt:lpstr>DDPG 9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107</cp:revision>
  <dcterms:created xsi:type="dcterms:W3CDTF">2020-07-08T01:56:17Z</dcterms:created>
  <dcterms:modified xsi:type="dcterms:W3CDTF">2020-08-03T05:40:05Z</dcterms:modified>
</cp:coreProperties>
</file>