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4566" y="2323730"/>
            <a:ext cx="7389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Cudec</a:t>
            </a:r>
            <a:r>
              <a:rPr lang="en-US" altLang="ko-KR" dirty="0" smtClean="0">
                <a:solidFill>
                  <a:srgbClr val="FF0000"/>
                </a:solidFill>
              </a:rPr>
              <a:t> freeway </a:t>
            </a:r>
            <a:r>
              <a:rPr lang="ko-KR" altLang="en-US" dirty="0" smtClean="0">
                <a:solidFill>
                  <a:srgbClr val="FF0000"/>
                </a:solidFill>
              </a:rPr>
              <a:t>사이클과 편차가 심해서 학습의 어려움을 </a:t>
            </a:r>
            <a:r>
              <a:rPr lang="ko-KR" altLang="en-US" dirty="0" err="1" smtClean="0">
                <a:solidFill>
                  <a:srgbClr val="FF0000"/>
                </a:solidFill>
              </a:rPr>
              <a:t>겪는거</a:t>
            </a:r>
            <a:r>
              <a:rPr lang="ko-KR" altLang="en-US" dirty="0" smtClean="0">
                <a:solidFill>
                  <a:srgbClr val="FF0000"/>
                </a:solidFill>
              </a:rPr>
              <a:t> 같음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아마도 스택의 사이즈를 올리면 해결될 수 </a:t>
            </a:r>
            <a:r>
              <a:rPr lang="ko-KR" altLang="en-US" dirty="0" err="1" smtClean="0">
                <a:solidFill>
                  <a:srgbClr val="FF0000"/>
                </a:solidFill>
              </a:rPr>
              <a:t>있을듯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 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Cell </a:t>
            </a:r>
            <a:r>
              <a:rPr lang="ko-KR" altLang="en-US" dirty="0" smtClean="0">
                <a:solidFill>
                  <a:srgbClr val="FF0000"/>
                </a:solidFill>
              </a:rPr>
              <a:t>개수와 면적 넓히기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하지만 너무 </a:t>
            </a:r>
            <a:r>
              <a:rPr lang="en-US" altLang="ko-KR" dirty="0" smtClean="0">
                <a:solidFill>
                  <a:srgbClr val="FF0000"/>
                </a:solidFill>
              </a:rPr>
              <a:t>Cell </a:t>
            </a:r>
            <a:r>
              <a:rPr lang="ko-KR" altLang="en-US" dirty="0" smtClean="0">
                <a:solidFill>
                  <a:srgbClr val="FF0000"/>
                </a:solidFill>
              </a:rPr>
              <a:t>개수와 면적이 넓으면 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어려운듯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869" y="1699931"/>
            <a:ext cx="42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성공적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Easy case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DDQN (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DDQN</a:t>
            </a:r>
            <a:r>
              <a:rPr lang="ko-KR" altLang="en-US" dirty="0" smtClean="0"/>
              <a:t>으로 실험</a:t>
            </a:r>
            <a:r>
              <a:rPr lang="en-US" altLang="ko-KR" dirty="0" smtClean="0"/>
              <a:t>..)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82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21569</TotalTime>
  <Words>2814</Words>
  <Application>Microsoft Office PowerPoint</Application>
  <PresentationFormat>와이드스크린</PresentationFormat>
  <Paragraphs>820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  <vt:lpstr>Generalization 실험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183</cp:revision>
  <dcterms:created xsi:type="dcterms:W3CDTF">2020-07-08T01:56:17Z</dcterms:created>
  <dcterms:modified xsi:type="dcterms:W3CDTF">2020-08-06T03:35:42Z</dcterms:modified>
</cp:coreProperties>
</file>