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272" r:id="rId12"/>
    <p:sldId id="279" r:id="rId13"/>
    <p:sldId id="281" r:id="rId14"/>
    <p:sldId id="280" r:id="rId15"/>
    <p:sldId id="284" r:id="rId16"/>
    <p:sldId id="296" r:id="rId17"/>
    <p:sldId id="278" r:id="rId18"/>
    <p:sldId id="283" r:id="rId19"/>
    <p:sldId id="285" r:id="rId20"/>
    <p:sldId id="286" r:id="rId21"/>
    <p:sldId id="287" r:id="rId22"/>
    <p:sldId id="292" r:id="rId23"/>
    <p:sldId id="290" r:id="rId24"/>
    <p:sldId id="293" r:id="rId25"/>
    <p:sldId id="299" r:id="rId26"/>
    <p:sldId id="305" r:id="rId27"/>
    <p:sldId id="294" r:id="rId28"/>
    <p:sldId id="302" r:id="rId29"/>
    <p:sldId id="307" r:id="rId30"/>
    <p:sldId id="308" r:id="rId31"/>
    <p:sldId id="291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682410"/>
            <a:ext cx="694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인공신경망의 간소화가 영향을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미친건지</a:t>
            </a:r>
            <a:r>
              <a:rPr lang="ko-KR" altLang="en-US" b="1" dirty="0" smtClean="0">
                <a:solidFill>
                  <a:srgbClr val="FF0000"/>
                </a:solidFill>
              </a:rPr>
              <a:t> 여부를 확인해야함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Terminal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고려함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 Stack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POMDP </a:t>
            </a:r>
            <a:r>
              <a:rPr lang="ko-KR" altLang="en-US" dirty="0" smtClean="0"/>
              <a:t>문제를 해결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간소화 된 네트워크  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정의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SOC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- 0.6, 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 err="1"/>
                  <a:t>power_out</a:t>
                </a:r>
                <a:r>
                  <a:rPr lang="ko-KR" altLang="en-US" dirty="0"/>
                  <a:t>에 대해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mean-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std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normalization </a:t>
                </a:r>
                <a:r>
                  <a:rPr lang="ko-KR" altLang="en-US" dirty="0" smtClean="0"/>
                  <a:t>적용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Terminal</a:t>
                </a:r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고려함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Stack</a:t>
                </a:r>
                <a:r>
                  <a:rPr lang="ko-KR" altLang="en-US" dirty="0" smtClean="0"/>
                  <a:t>을 통해 </a:t>
                </a:r>
                <a:r>
                  <a:rPr lang="en-US" altLang="ko-KR" dirty="0" smtClean="0"/>
                  <a:t>POMDP </a:t>
                </a:r>
                <a:r>
                  <a:rPr lang="ko-KR" altLang="en-US" dirty="0" smtClean="0"/>
                  <a:t>문제를 해결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ko-KR" altLang="en-US" dirty="0" smtClean="0"/>
                  <a:t>간소화 된 네트워크   </a:t>
                </a:r>
                <a:endParaRPr lang="en-US" altLang="ko-KR" dirty="0"/>
              </a:p>
              <a:p>
                <a:pPr marL="0" lvl="1"/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4247317"/>
              </a:xfrm>
              <a:prstGeom prst="rect">
                <a:avLst/>
              </a:prstGeom>
              <a:blipFill>
                <a:blip r:embed="rId2"/>
                <a:stretch>
                  <a:fillRect l="-610" t="-1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19478</TotalTime>
  <Words>1971</Words>
  <Application>Microsoft Office PowerPoint</Application>
  <PresentationFormat>와이드스크린</PresentationFormat>
  <Paragraphs>432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6_ver4  </vt:lpstr>
      <vt:lpstr>DDPG 7  </vt:lpstr>
      <vt:lpstr>DDPG 8  </vt:lpstr>
      <vt:lpstr>DDPG 9  </vt:lpstr>
      <vt:lpstr>DDPG 10  </vt:lpstr>
      <vt:lpstr>DDPG 10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130</cp:revision>
  <dcterms:created xsi:type="dcterms:W3CDTF">2020-07-08T01:56:17Z</dcterms:created>
  <dcterms:modified xsi:type="dcterms:W3CDTF">2020-08-04T04:49:27Z</dcterms:modified>
</cp:coreProperties>
</file>