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58" r:id="rId11"/>
    <p:sldId id="760" r:id="rId12"/>
    <p:sldId id="761" r:id="rId13"/>
    <p:sldId id="759" r:id="rId14"/>
    <p:sldId id="762" r:id="rId15"/>
    <p:sldId id="763" r:id="rId16"/>
    <p:sldId id="764" r:id="rId17"/>
    <p:sldId id="765" r:id="rId18"/>
    <p:sldId id="766" r:id="rId19"/>
    <p:sldId id="754" r:id="rId20"/>
    <p:sldId id="767" r:id="rId21"/>
    <p:sldId id="768" r:id="rId22"/>
    <p:sldId id="769" r:id="rId23"/>
    <p:sldId id="770" r:id="rId24"/>
    <p:sldId id="771" r:id="rId25"/>
    <p:sldId id="755" r:id="rId26"/>
    <p:sldId id="756" r:id="rId27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3B901715-3D7B-428B-8384-4092A176B88E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0BA251A-FC6C-4AD2-B979-CF895E41FE4D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2963"/>
            <a:ext cx="4040187" cy="2271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09" y="2533223"/>
            <a:ext cx="5181851" cy="370132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52" y="1296596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4448" y="2028884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2028884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54448" y="2589869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2589869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90" y="1628833"/>
            <a:ext cx="5185639" cy="4148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4448" y="31198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8" y="3119816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8766" y="1291954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9" y="1556914"/>
            <a:ext cx="5589802" cy="3912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17652" y="1296596"/>
            <a:ext cx="453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새로운 모델 상에서 결과 도출 필요함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대면적 </a:t>
            </a:r>
            <a:r>
              <a:rPr lang="en-US" altLang="ko-KR" dirty="0" smtClean="0">
                <a:solidFill>
                  <a:srgbClr val="FF0000"/>
                </a:solidFill>
              </a:rPr>
              <a:t>200, </a:t>
            </a:r>
            <a:r>
              <a:rPr lang="ko-KR" altLang="en-US" dirty="0" smtClean="0">
                <a:solidFill>
                  <a:srgbClr val="FF0000"/>
                </a:solidFill>
              </a:rPr>
              <a:t>셀 개수 </a:t>
            </a:r>
            <a:r>
              <a:rPr lang="en-US" altLang="ko-KR" dirty="0" smtClean="0">
                <a:solidFill>
                  <a:srgbClr val="FF0000"/>
                </a:solidFill>
              </a:rPr>
              <a:t>200)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실험 결과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Normalized </a:t>
            </a:r>
            <a:r>
              <a:rPr lang="en-US" altLang="ko-KR" sz="1600" dirty="0">
                <a:ea typeface="굴림" panose="020B0600000101010101" pitchFamily="50" charset="-127"/>
              </a:rPr>
              <a:t>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실험 결과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To verify the effectiveness of the agent learned </a:t>
            </a:r>
            <a:r>
              <a:rPr lang="en-US" altLang="ko-KR" sz="1600" dirty="0" smtClean="0">
                <a:ea typeface="굴림" panose="020B0600000101010101" pitchFamily="50" charset="-127"/>
              </a:rPr>
              <a:t>from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5 driving cycles</a:t>
            </a:r>
            <a:r>
              <a:rPr lang="en-US" altLang="ko-KR" sz="1600" dirty="0">
                <a:ea typeface="굴림" panose="020B0600000101010101" pitchFamily="50" charset="-127"/>
              </a:rPr>
              <a:t>, the </a:t>
            </a:r>
            <a:r>
              <a:rPr lang="en-US" altLang="ko-KR" sz="1600" b="1" dirty="0">
                <a:ea typeface="굴림" panose="020B0600000101010101" pitchFamily="50" charset="-127"/>
              </a:rPr>
              <a:t>WVU cycle</a:t>
            </a:r>
            <a:r>
              <a:rPr lang="en-US" altLang="ko-KR" sz="1600" dirty="0">
                <a:ea typeface="굴림" panose="020B0600000101010101" pitchFamily="50" charset="-127"/>
              </a:rPr>
              <a:t>, which was not used for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training, </a:t>
            </a:r>
            <a:r>
              <a:rPr lang="en-US" altLang="ko-KR" sz="1600" dirty="0">
                <a:ea typeface="굴림" panose="020B0600000101010101" pitchFamily="50" charset="-127"/>
              </a:rPr>
              <a:t>was used as a test cycle.</a:t>
            </a:r>
            <a:endParaRPr lang="en-US" altLang="ko-KR" sz="160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1156803"/>
            <a:ext cx="2377442" cy="1584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3" y="1156804"/>
            <a:ext cx="2377441" cy="1584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2741764"/>
            <a:ext cx="2377442" cy="1584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2" y="2741764"/>
            <a:ext cx="2377442" cy="1584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21" y="4326725"/>
            <a:ext cx="2377440" cy="1584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4" y="4326725"/>
            <a:ext cx="2377440" cy="15849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61" y="4329619"/>
            <a:ext cx="2377443" cy="15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…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2669" y="5505324"/>
            <a:ext cx="823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Colorbar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추가되어야함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Test cycle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err="1" smtClean="0">
                <a:solidFill>
                  <a:srgbClr val="FF0000"/>
                </a:solidFill>
              </a:rPr>
              <a:t>rewar</a:t>
            </a:r>
            <a:r>
              <a:rPr lang="ko-KR" altLang="en-US" dirty="0" smtClean="0">
                <a:solidFill>
                  <a:srgbClr val="FF0000"/>
                </a:solidFill>
              </a:rPr>
              <a:t>가 들어가야함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>
                <a:solidFill>
                  <a:srgbClr val="FF0000"/>
                </a:solidFill>
              </a:rPr>
              <a:t>현재는 </a:t>
            </a:r>
            <a:r>
              <a:rPr lang="en-US" altLang="ko-KR" dirty="0" smtClean="0">
                <a:solidFill>
                  <a:srgbClr val="FF0000"/>
                </a:solidFill>
              </a:rPr>
              <a:t>training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reward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52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다른 많은 사이클에 대해서도 우리는 학습된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ea typeface="굴림" panose="020B0600000101010101" pitchFamily="50" charset="-127"/>
              </a:rPr>
              <a:t> generalization performance</a:t>
            </a:r>
            <a:r>
              <a:rPr lang="ko-KR" altLang="en-US" sz="1600" dirty="0" smtClean="0">
                <a:ea typeface="굴림" panose="020B0600000101010101" pitchFamily="50" charset="-127"/>
              </a:rPr>
              <a:t>에 대해 검증작업을 진행하였음 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244"/>
            <a:ext cx="6367550" cy="1910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50" y="2236639"/>
            <a:ext cx="6367550" cy="1910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509"/>
            <a:ext cx="6385534" cy="1915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66" y="4136114"/>
            <a:ext cx="6385534" cy="19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모델을 통해 다양한 사이클을 경험한 모델과 그렇지 못한 모델의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Generalization power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비교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5426" y="3236787"/>
            <a:ext cx="555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MDP driver model + Agent  VS  </a:t>
            </a:r>
            <a:r>
              <a:rPr lang="ko-KR" altLang="en-US" b="1" dirty="0" smtClean="0">
                <a:solidFill>
                  <a:srgbClr val="FF0000"/>
                </a:solidFill>
              </a:rPr>
              <a:t>평범한 </a:t>
            </a:r>
            <a:r>
              <a:rPr lang="en-US" altLang="ko-KR" b="1" dirty="0" smtClean="0">
                <a:solidFill>
                  <a:srgbClr val="FF0000"/>
                </a:solidFill>
              </a:rPr>
              <a:t>Agent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다른 구조 혹은 스펙이 다른 연료전지 차량에 동일한 학습 프레임을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모델을 학습시키고 해당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유효성을 검증함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동일한 학습 프레임을 적용하여 다양한 차량에 대해 유효한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모델을 도출함으로써 학습 모델의 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Scalablility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강조함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43109</TotalTime>
  <Words>1057</Words>
  <Application>Microsoft Office PowerPoint</Application>
  <PresentationFormat>와이드스크린</PresentationFormat>
  <Paragraphs>264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411</cp:revision>
  <cp:lastPrinted>2016-08-10T10:56:22Z</cp:lastPrinted>
  <dcterms:created xsi:type="dcterms:W3CDTF">2016-05-25T09:22:52Z</dcterms:created>
  <dcterms:modified xsi:type="dcterms:W3CDTF">2020-08-09T10:36:11Z</dcterms:modified>
</cp:coreProperties>
</file>