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304" r:id="rId9"/>
    <p:sldId id="303" r:id="rId10"/>
    <p:sldId id="306" r:id="rId11"/>
    <p:sldId id="272" r:id="rId12"/>
    <p:sldId id="279" r:id="rId13"/>
    <p:sldId id="281" r:id="rId14"/>
    <p:sldId id="280" r:id="rId15"/>
    <p:sldId id="284" r:id="rId16"/>
    <p:sldId id="296" r:id="rId17"/>
    <p:sldId id="278" r:id="rId18"/>
    <p:sldId id="283" r:id="rId19"/>
    <p:sldId id="285" r:id="rId20"/>
    <p:sldId id="286" r:id="rId21"/>
    <p:sldId id="287" r:id="rId22"/>
    <p:sldId id="292" r:id="rId23"/>
    <p:sldId id="290" r:id="rId24"/>
    <p:sldId id="293" r:id="rId25"/>
    <p:sldId id="299" r:id="rId26"/>
    <p:sldId id="305" r:id="rId27"/>
    <p:sldId id="294" r:id="rId28"/>
    <p:sldId id="302" r:id="rId29"/>
    <p:sldId id="307" r:id="rId30"/>
    <p:sldId id="310" r:id="rId31"/>
    <p:sldId id="309" r:id="rId32"/>
    <p:sldId id="308" r:id="rId33"/>
    <p:sldId id="312" r:id="rId34"/>
    <p:sldId id="311" r:id="rId35"/>
    <p:sldId id="291" r:id="rId36"/>
    <p:sldId id="28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DDPG_rewardFactor_comparison_ver2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</a:t>
                </a:r>
                <a:r>
                  <a:rPr lang="en-US" altLang="ko-KR" b="1" dirty="0" smtClean="0"/>
                  <a:t>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43" y="1141394"/>
            <a:ext cx="4223429" cy="3039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4462" y="5116282"/>
            <a:ext cx="69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Env1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가 좋은 성능을 보이는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6_ver4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알고리즘 구성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간소화하기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19" y="9886"/>
            <a:ext cx="3059646" cy="220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19" y="2312836"/>
            <a:ext cx="3923124" cy="1796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19" y="4173436"/>
            <a:ext cx="3145146" cy="265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241879"/>
            <a:ext cx="69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학습의 안정성이 떨어지는 결과를 초래함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구조가 결과에 많은 영향을 끼치는 것으로 보임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확인이 필요한 부분임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5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 효과를 확인할 필요가 있음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8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16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8714" y="6223546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오히려 스택 모델은 성능 악화를 일으킴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5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0.0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0.3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0.6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44855" y="4409793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63" y="1201071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615665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작은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키움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이상의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을 설정하는 것이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중요한듯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62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9_</a:t>
            </a:r>
            <a:r>
              <a:rPr lang="en-US" altLang="ko-KR" dirty="0" smtClean="0"/>
              <a:t>ver3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RNN </a:t>
            </a:r>
            <a:r>
              <a:rPr lang="ko-KR" altLang="en-US" dirty="0" smtClean="0">
                <a:solidFill>
                  <a:srgbClr val="FF0000"/>
                </a:solidFill>
              </a:rPr>
              <a:t>네트워크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78" y="920129"/>
            <a:ext cx="3772085" cy="387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1563" y="5463402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만들어야함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0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5 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10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15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30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50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70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100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36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0.97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0.98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0.99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1585" y="4482660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37" y="985138"/>
            <a:ext cx="3373308" cy="34626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1966" y="5059761"/>
            <a:ext cx="547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낮은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높임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하지만 또 </a:t>
            </a:r>
            <a:r>
              <a:rPr lang="en-US" altLang="ko-KR" b="1" dirty="0" smtClean="0">
                <a:solidFill>
                  <a:srgbClr val="FF0000"/>
                </a:solidFill>
              </a:rPr>
              <a:t>1.0 </a:t>
            </a:r>
            <a:r>
              <a:rPr lang="ko-KR" altLang="en-US" b="1" dirty="0" smtClean="0">
                <a:solidFill>
                  <a:srgbClr val="FF0000"/>
                </a:solidFill>
              </a:rPr>
              <a:t>근처의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 </a:t>
            </a:r>
            <a:r>
              <a:rPr lang="ko-KR" altLang="en-US" b="1" dirty="0" smtClean="0">
                <a:solidFill>
                  <a:srgbClr val="FF0000"/>
                </a:solidFill>
              </a:rPr>
              <a:t>또한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학습의 불안정성을 높임  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정도의</a:t>
            </a:r>
            <a:r>
              <a:rPr lang="en-US" altLang="ko-KR" b="1" dirty="0" smtClean="0">
                <a:solidFill>
                  <a:srgbClr val="FF0000"/>
                </a:solidFill>
              </a:rPr>
              <a:t> 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추천함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50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1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1000)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457200" lvl="2"/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2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 </a:t>
            </a:r>
            <a:r>
              <a:rPr lang="ko-KR" altLang="en-US" dirty="0" smtClean="0">
                <a:solidFill>
                  <a:srgbClr val="FF0000"/>
                </a:solidFill>
              </a:rPr>
              <a:t>적용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2"/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657" y="5522483"/>
            <a:ext cx="6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큰 효과를 보기 힘든 거 같음 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</a:t>
            </a:r>
            <a:r>
              <a:rPr lang="en-US" altLang="ko-KR" dirty="0" err="1" smtClean="0"/>
              <a:t>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</a:t>
            </a:r>
            <a:r>
              <a:rPr lang="en-US" altLang="ko-KR" b="1" dirty="0" smtClean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en-US" altLang="ko-KR" b="1" dirty="0" smtClean="0"/>
              <a:t>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</a:t>
                </a:r>
                <a:r>
                  <a:rPr lang="en-US" altLang="ko-KR" b="1" dirty="0" smtClean="0"/>
                  <a:t>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19742</TotalTime>
  <Words>2333</Words>
  <Application>Microsoft Office PowerPoint</Application>
  <PresentationFormat>와이드스크린</PresentationFormat>
  <Paragraphs>554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DDPG_rewardFactor_comparison_ver2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6_ver4  </vt:lpstr>
      <vt:lpstr>DDPG 7  </vt:lpstr>
      <vt:lpstr>DDPG 8  </vt:lpstr>
      <vt:lpstr>DDPG 9  </vt:lpstr>
      <vt:lpstr>DDPG 9_ver2  </vt:lpstr>
      <vt:lpstr>DDPG 9_ver3  </vt:lpstr>
      <vt:lpstr>DDPG 10  </vt:lpstr>
      <vt:lpstr>DDPG 10  </vt:lpstr>
      <vt:lpstr>DDPG 11  </vt:lpstr>
      <vt:lpstr>DDPG 12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145</cp:revision>
  <dcterms:created xsi:type="dcterms:W3CDTF">2020-07-08T01:56:17Z</dcterms:created>
  <dcterms:modified xsi:type="dcterms:W3CDTF">2020-08-04T09:12:45Z</dcterms:modified>
</cp:coreProperties>
</file>