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2" r:id="rId5"/>
    <p:sldId id="279" r:id="rId6"/>
    <p:sldId id="281" r:id="rId7"/>
    <p:sldId id="280" r:id="rId8"/>
    <p:sldId id="284" r:id="rId9"/>
    <p:sldId id="278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223" y="5376409"/>
            <a:ext cx="1070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</a:t>
            </a:r>
            <a:r>
              <a:rPr lang="en-US" altLang="ko-KR" b="1" dirty="0" smtClean="0">
                <a:solidFill>
                  <a:srgbClr val="FF0000"/>
                </a:solidFill>
              </a:rPr>
              <a:t>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14" y="1370457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</a:t>
                </a:r>
                <a:r>
                  <a:rPr lang="en-US" altLang="ko-KR" b="1" dirty="0" smtClean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5256150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</a:t>
                </a:r>
                <a:r>
                  <a:rPr lang="en-US" altLang="ko-KR" b="1" dirty="0" smtClean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17490</TotalTime>
  <Words>687</Words>
  <Application>Microsoft Office PowerPoint</Application>
  <PresentationFormat>와이드스크린</PresentationFormat>
  <Paragraphs>181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73</cp:revision>
  <dcterms:created xsi:type="dcterms:W3CDTF">2020-07-08T01:56:17Z</dcterms:created>
  <dcterms:modified xsi:type="dcterms:W3CDTF">2020-08-02T03:56:22Z</dcterms:modified>
</cp:coreProperties>
</file>