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5" r:id="rId5"/>
    <p:sldId id="272" r:id="rId6"/>
    <p:sldId id="279" r:id="rId7"/>
    <p:sldId id="281" r:id="rId8"/>
    <p:sldId id="280" r:id="rId9"/>
    <p:sldId id="284" r:id="rId10"/>
    <p:sldId id="296" r:id="rId11"/>
    <p:sldId id="278" r:id="rId12"/>
    <p:sldId id="283" r:id="rId13"/>
    <p:sldId id="285" r:id="rId14"/>
    <p:sldId id="286" r:id="rId15"/>
    <p:sldId id="287" r:id="rId16"/>
    <p:sldId id="292" r:id="rId17"/>
    <p:sldId id="290" r:id="rId18"/>
    <p:sldId id="293" r:id="rId19"/>
    <p:sldId id="294" r:id="rId20"/>
    <p:sldId id="291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40" y="4883716"/>
            <a:ext cx="40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17879</TotalTime>
  <Words>1403</Words>
  <Application>Microsoft Office PowerPoint</Application>
  <PresentationFormat>와이드스크린</PresentationFormat>
  <Paragraphs>299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DDPG의 State의 중요성 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7  </vt:lpstr>
      <vt:lpstr>DDPG 8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99</cp:revision>
  <dcterms:created xsi:type="dcterms:W3CDTF">2020-07-08T01:56:17Z</dcterms:created>
  <dcterms:modified xsi:type="dcterms:W3CDTF">2020-08-03T02:10:00Z</dcterms:modified>
</cp:coreProperties>
</file>