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2" r:id="rId5"/>
    <p:sldId id="279" r:id="rId6"/>
    <p:sldId id="281" r:id="rId7"/>
    <p:sldId id="280" r:id="rId8"/>
    <p:sldId id="284" r:id="rId9"/>
    <p:sldId id="278" r:id="rId10"/>
    <p:sldId id="283" r:id="rId11"/>
    <p:sldId id="285" r:id="rId12"/>
    <p:sldId id="286" r:id="rId13"/>
    <p:sldId id="287" r:id="rId14"/>
    <p:sldId id="290" r:id="rId15"/>
    <p:sldId id="291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Reference </a:t>
            </a:r>
            <a:r>
              <a:rPr lang="ko-KR" altLang="en-US" b="1" dirty="0" smtClean="0">
                <a:solidFill>
                  <a:srgbClr val="FF0000"/>
                </a:solidFill>
              </a:rPr>
              <a:t>모델은 높은 학습률에서도 꽤 견고한 학습을 보이는 것으로 확인 </a:t>
            </a:r>
            <a:r>
              <a:rPr lang="ko-KR" altLang="en-US" b="1" dirty="0" err="1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94" y="558514"/>
            <a:ext cx="2705359" cy="20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17685</TotalTime>
  <Words>961</Words>
  <Application>Microsoft Office PowerPoint</Application>
  <PresentationFormat>와이드스크린</PresentationFormat>
  <Paragraphs>221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6  </vt:lpstr>
      <vt:lpstr>DDPG 7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86</cp:revision>
  <dcterms:created xsi:type="dcterms:W3CDTF">2020-07-08T01:56:17Z</dcterms:created>
  <dcterms:modified xsi:type="dcterms:W3CDTF">2020-08-02T07:48:32Z</dcterms:modified>
</cp:coreProperties>
</file>