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2" r:id="rId4"/>
    <p:sldId id="279" r:id="rId5"/>
    <p:sldId id="281" r:id="rId6"/>
    <p:sldId id="280" r:id="rId7"/>
    <p:sldId id="278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</a:t>
                </a:r>
                <a:r>
                  <a:rPr lang="en-US" altLang="ko-KR" b="1" dirty="0" smtClean="0"/>
                  <a:t>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/>
                  <a:t>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15742</TotalTime>
  <Words>319</Words>
  <Application>Microsoft Office PowerPoint</Application>
  <PresentationFormat>와이드스크린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DDQN 1</vt:lpstr>
      <vt:lpstr>DDQN 2  </vt:lpstr>
      <vt:lpstr>DDQN 2  </vt:lpstr>
      <vt:lpstr>DDQN 3  </vt:lpstr>
      <vt:lpstr>DDPG 1</vt:lpstr>
      <vt:lpstr>DDPG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58</cp:revision>
  <dcterms:created xsi:type="dcterms:W3CDTF">2020-07-08T01:56:17Z</dcterms:created>
  <dcterms:modified xsi:type="dcterms:W3CDTF">2020-07-31T06:17:55Z</dcterms:modified>
</cp:coreProperties>
</file>