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81" r:id="rId5"/>
    <p:sldId id="280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</a:t>
            </a:r>
            <a:r>
              <a:rPr lang="en-US" altLang="ko-KR" b="1" dirty="0" smtClean="0"/>
              <a:t>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네트워크 구조</a:t>
            </a:r>
            <a:r>
              <a:rPr lang="en-US" altLang="ko-KR" b="1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 smtClean="0"/>
              <a:t>Main, Target: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Input(4)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Dense(30, activation=“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”)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Dense(30, activation=“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”)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Output(20)</a:t>
            </a:r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성공여부가 왔다갔다함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15689</TotalTime>
  <Words>204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실험 정리 </vt:lpstr>
      <vt:lpstr>DDQN 1</vt:lpstr>
      <vt:lpstr>DDQN 2  </vt:lpstr>
      <vt:lpstr>DDQN 2  </vt:lpstr>
      <vt:lpstr>DDQN 3  </vt:lpstr>
      <vt:lpstr>DDPG 1 – 데스크탑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53</cp:revision>
  <dcterms:created xsi:type="dcterms:W3CDTF">2020-07-08T01:56:17Z</dcterms:created>
  <dcterms:modified xsi:type="dcterms:W3CDTF">2020-07-31T04:32:24Z</dcterms:modified>
</cp:coreProperties>
</file>