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9" r:id="rId4"/>
    <p:sldId id="280" r:id="rId5"/>
    <p:sldId id="27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 – </a:t>
            </a:r>
            <a:r>
              <a:rPr lang="ko-KR" altLang="en-US" dirty="0" err="1" smtClean="0"/>
              <a:t>데스크탑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</a:t>
            </a:r>
            <a:r>
              <a:rPr lang="en-US" altLang="ko-KR" dirty="0" smtClean="0"/>
              <a:t>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/>
              <a:t>네트워크 구조</a:t>
            </a:r>
            <a:r>
              <a:rPr lang="en-US" altLang="ko-KR" b="1" dirty="0" smtClean="0"/>
              <a:t>: </a:t>
            </a:r>
          </a:p>
          <a:p>
            <a:pPr marL="742950" lvl="1" indent="-285750">
              <a:buFontTx/>
              <a:buChar char="-"/>
            </a:pPr>
            <a:r>
              <a:rPr lang="en-US" altLang="ko-KR" b="1" dirty="0" smtClean="0"/>
              <a:t>Main, Target: 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Input(4) 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Dense(30, activation=“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”)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Dense(30, activation=“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”)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Output(20)</a:t>
            </a:r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 – </a:t>
            </a:r>
            <a:r>
              <a:rPr lang="ko-KR" altLang="en-US" dirty="0" err="1" smtClean="0"/>
              <a:t>데스크탑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43110" y="5360066"/>
            <a:ext cx="2478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학습율을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낮춰서 다시 시도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15636</TotalTime>
  <Words>188</Words>
  <Application>Microsoft Office PowerPoint</Application>
  <PresentationFormat>와이드스크린</PresentationFormat>
  <Paragraphs>70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실험 정리 </vt:lpstr>
      <vt:lpstr>DDQN 1 – 데스크탑  </vt:lpstr>
      <vt:lpstr>DDQN 2  </vt:lpstr>
      <vt:lpstr>DDQN 3  </vt:lpstr>
      <vt:lpstr>DDPG 1 – 데스크탑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49</cp:revision>
  <dcterms:created xsi:type="dcterms:W3CDTF">2020-07-08T01:56:17Z</dcterms:created>
  <dcterms:modified xsi:type="dcterms:W3CDTF">2020-07-31T03:08:42Z</dcterms:modified>
</cp:coreProperties>
</file>