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7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0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97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7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5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0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441D-C530-4CF1-96F4-7190D1E0155F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AA4F-9D9B-4C61-AE0B-E59E8018D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0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실험 정리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0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438570"/>
              </a:xfrm>
              <a:prstGeom prst="rect">
                <a:avLst/>
              </a:prstGeom>
              <a:blipFill>
                <a:blip r:embed="rId2"/>
                <a:stretch>
                  <a:fillRect l="-610" t="-1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DDQN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>
                    <a:solidFill>
                      <a:srgbClr val="FF0000"/>
                    </a:solidFill>
                  </a:rPr>
                  <a:t>Power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를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kW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단위로 환산하여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Feature scaling </a:t>
                </a:r>
                <a:r>
                  <a:rPr lang="ko-KR" altLang="en-US" b="1" dirty="0" smtClean="0">
                    <a:solidFill>
                      <a:srgbClr val="FF0000"/>
                    </a:solidFill>
                  </a:rPr>
                  <a:t>수행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</a:t>
                </a:r>
                <a:r>
                  <a:rPr lang="en-US" altLang="ko-KR" b="1" dirty="0" smtClean="0"/>
                  <a:t>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>
                    <a:solidFill>
                      <a:srgbClr val="FF0000"/>
                    </a:solidFill>
                  </a:rPr>
                  <a:t>power_out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/1000</a:t>
                </a:r>
                <a:r>
                  <a:rPr lang="en-US" altLang="ko-KR" dirty="0" smtClean="0"/>
                  <a:t>, </a:t>
                </a:r>
                <a:r>
                  <a:rPr lang="en-US" altLang="ko-KR" dirty="0" smtClean="0"/>
                  <a:t>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크기 </a:t>
                </a:r>
                <a:r>
                  <a:rPr lang="en-US" altLang="ko-KR" dirty="0" smtClean="0"/>
                  <a:t>20</a:t>
                </a:r>
                <a:r>
                  <a:rPr lang="ko-KR" altLang="en-US" dirty="0" smtClean="0"/>
                  <a:t>의 이산화 된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−10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Main, Target: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Dense(30,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Output(20)</a:t>
                </a:r>
              </a:p>
              <a:p>
                <a:pPr lvl="1"/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3992568"/>
              </a:xfrm>
              <a:prstGeom prst="rect">
                <a:avLst/>
              </a:prstGeom>
              <a:blipFill>
                <a:blip r:embed="rId2"/>
                <a:stretch>
                  <a:fillRect l="-610" t="-13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67" y="1797422"/>
            <a:ext cx="3586508" cy="2717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1738" y="4621403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71594" y="5376409"/>
            <a:ext cx="1897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성공적임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82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DDPG</a:t>
            </a:r>
            <a:r>
              <a:rPr lang="ko-KR" altLang="en-US" dirty="0" smtClean="0"/>
              <a:t> 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b="1" dirty="0" smtClean="0"/>
                  <a:t>State, Action, Reward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State:   [</a:t>
                </a:r>
                <a:r>
                  <a:rPr lang="en-US" altLang="ko-KR" dirty="0" err="1" smtClean="0"/>
                  <a:t>power_out_norm</a:t>
                </a:r>
                <a:r>
                  <a:rPr lang="en-US" altLang="ko-KR" dirty="0" smtClean="0"/>
                  <a:t>, SOC – 0.6, </a:t>
                </a:r>
                <a:r>
                  <a:rPr lang="en-US" altLang="ko-KR" dirty="0" err="1" smtClean="0"/>
                  <a:t>j_min</a:t>
                </a:r>
                <a:r>
                  <a:rPr lang="en-US" altLang="ko-KR" dirty="0" smtClean="0"/>
                  <a:t>, </a:t>
                </a:r>
                <a:r>
                  <a:rPr lang="en-US" altLang="ko-KR" dirty="0" err="1" smtClean="0"/>
                  <a:t>j_max</a:t>
                </a:r>
                <a:r>
                  <a:rPr lang="en-US" altLang="ko-KR" dirty="0" smtClean="0"/>
                  <a:t>]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Action:  </a:t>
                </a:r>
                <a:r>
                  <a:rPr lang="ko-KR" altLang="en-US" dirty="0" smtClean="0"/>
                  <a:t>연속적인 액션 </a:t>
                </a: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dirty="0" smtClean="0"/>
                  <a:t>Reward: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− </m:t>
                    </m:r>
                    <m:acc>
                      <m:accPr>
                        <m:chr m:val="̇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𝑓𝑐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𝑆𝑂𝐶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−0.6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 smtClean="0"/>
                  <a:t>네트워크 구조</a:t>
                </a:r>
                <a:r>
                  <a:rPr lang="en-US" altLang="ko-KR" b="1" dirty="0" smtClean="0"/>
                  <a:t>: 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Actor: 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Dense(512, activation=“</a:t>
                </a:r>
                <a:r>
                  <a:rPr lang="en-US" altLang="ko-KR" dirty="0" err="1" smtClean="0"/>
                  <a:t>relu</a:t>
                </a:r>
                <a:r>
                  <a:rPr lang="en-US" altLang="ko-KR" dirty="0" smtClean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</a:p>
              <a:p>
                <a:pPr marL="1200150" lvl="2" indent="-285750">
                  <a:buFontTx/>
                  <a:buChar char="-"/>
                </a:pPr>
                <a:endParaRPr lang="en-US" altLang="ko-KR" dirty="0" smtClean="0"/>
              </a:p>
              <a:p>
                <a:pPr marL="742950" lvl="1" indent="-285750">
                  <a:buFontTx/>
                  <a:buChar char="-"/>
                </a:pPr>
                <a:r>
                  <a:rPr lang="en-US" altLang="ko-KR" b="1" dirty="0" smtClean="0"/>
                  <a:t>Critic:  </a:t>
                </a:r>
                <a:endParaRPr lang="en-US" altLang="ko-KR" b="1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Input(4, 1)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Dense(16,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”)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Dense(32, </a:t>
                </a:r>
                <a:r>
                  <a:rPr lang="en-US" altLang="ko-KR" dirty="0"/>
                  <a:t>activation=“</a:t>
                </a:r>
                <a:r>
                  <a:rPr lang="en-US" altLang="ko-KR" dirty="0" err="1"/>
                  <a:t>relu</a:t>
                </a:r>
                <a:r>
                  <a:rPr lang="en-US" altLang="ko-KR" dirty="0" smtClean="0"/>
                  <a:t>”) </a:t>
                </a:r>
                <a:endParaRPr lang="en-US" altLang="ko-KR" dirty="0"/>
              </a:p>
              <a:p>
                <a:pPr marL="1200150" lvl="2" indent="-285750">
                  <a:buFontTx/>
                  <a:buChar char="-"/>
                </a:pPr>
                <a:r>
                  <a:rPr lang="en-US" altLang="ko-KR" dirty="0" smtClean="0"/>
                  <a:t>Output(1)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9832"/>
                <a:ext cx="11000874" cy="5100563"/>
              </a:xfrm>
              <a:prstGeom prst="rect">
                <a:avLst/>
              </a:prstGeom>
              <a:blipFill>
                <a:blip r:embed="rId2"/>
                <a:stretch>
                  <a:fillRect l="-610" t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11986" y="4117116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하이퍼파라미터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771" y="4393049"/>
            <a:ext cx="2737052" cy="2328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634" y="6445167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크리틱</a:t>
            </a:r>
            <a:r>
              <a:rPr lang="ko-KR" altLang="en-US" dirty="0" smtClean="0"/>
              <a:t> 구조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110" y="5360066"/>
            <a:ext cx="247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0000"/>
                </a:solidFill>
              </a:rPr>
              <a:t>학습율을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낮춰서 다시 시도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490" y="834290"/>
            <a:ext cx="3676702" cy="33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15626</TotalTime>
  <Words>123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실험 정리 </vt:lpstr>
      <vt:lpstr>DDQN 1 – 데스크탑  </vt:lpstr>
      <vt:lpstr>DDQN 2  </vt:lpstr>
      <vt:lpstr>DDPG 1 – 데스크탑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논문 정리</dc:title>
  <dc:creator>Windows 사용자</dc:creator>
  <cp:lastModifiedBy>RECL</cp:lastModifiedBy>
  <cp:revision>47</cp:revision>
  <dcterms:created xsi:type="dcterms:W3CDTF">2020-07-08T01:56:17Z</dcterms:created>
  <dcterms:modified xsi:type="dcterms:W3CDTF">2020-07-31T02:19:37Z</dcterms:modified>
</cp:coreProperties>
</file>