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316" r:id="rId12"/>
    <p:sldId id="272" r:id="rId13"/>
    <p:sldId id="279" r:id="rId14"/>
    <p:sldId id="281" r:id="rId15"/>
    <p:sldId id="280" r:id="rId16"/>
    <p:sldId id="284" r:id="rId17"/>
    <p:sldId id="296" r:id="rId18"/>
    <p:sldId id="314" r:id="rId19"/>
    <p:sldId id="278" r:id="rId20"/>
    <p:sldId id="283" r:id="rId21"/>
    <p:sldId id="285" r:id="rId22"/>
    <p:sldId id="286" r:id="rId23"/>
    <p:sldId id="287" r:id="rId24"/>
    <p:sldId id="292" r:id="rId25"/>
    <p:sldId id="290" r:id="rId26"/>
    <p:sldId id="293" r:id="rId27"/>
    <p:sldId id="299" r:id="rId28"/>
    <p:sldId id="313" r:id="rId29"/>
    <p:sldId id="305" r:id="rId30"/>
    <p:sldId id="294" r:id="rId31"/>
    <p:sldId id="302" r:id="rId32"/>
    <p:sldId id="307" r:id="rId33"/>
    <p:sldId id="310" r:id="rId34"/>
    <p:sldId id="309" r:id="rId35"/>
    <p:sldId id="308" r:id="rId36"/>
    <p:sldId id="312" r:id="rId37"/>
    <p:sldId id="315" r:id="rId38"/>
    <p:sldId id="311" r:id="rId39"/>
    <p:sldId id="291" r:id="rId40"/>
    <p:sldId id="288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DDPG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4566" y="2323730"/>
            <a:ext cx="7389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Cudec</a:t>
            </a:r>
            <a:r>
              <a:rPr lang="en-US" altLang="ko-KR" dirty="0" smtClean="0">
                <a:solidFill>
                  <a:srgbClr val="FF0000"/>
                </a:solidFill>
              </a:rPr>
              <a:t> freeway </a:t>
            </a:r>
            <a:r>
              <a:rPr lang="ko-KR" altLang="en-US" dirty="0" smtClean="0">
                <a:solidFill>
                  <a:srgbClr val="FF0000"/>
                </a:solidFill>
              </a:rPr>
              <a:t>사이클과 편차가 심해서 학습의 어려움을 </a:t>
            </a:r>
            <a:r>
              <a:rPr lang="ko-KR" altLang="en-US" dirty="0" err="1" smtClean="0">
                <a:solidFill>
                  <a:srgbClr val="FF0000"/>
                </a:solidFill>
              </a:rPr>
              <a:t>겪는거</a:t>
            </a:r>
            <a:r>
              <a:rPr lang="ko-KR" altLang="en-US" dirty="0" smtClean="0">
                <a:solidFill>
                  <a:srgbClr val="FF0000"/>
                </a:solidFill>
              </a:rPr>
              <a:t> 같음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아마도 스택의 사이즈를 올리면 해결될 수 </a:t>
            </a:r>
            <a:r>
              <a:rPr lang="ko-KR" altLang="en-US" dirty="0" err="1" smtClean="0">
                <a:solidFill>
                  <a:srgbClr val="FF0000"/>
                </a:solidFill>
              </a:rPr>
              <a:t>있을듯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  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Cell </a:t>
            </a:r>
            <a:r>
              <a:rPr lang="ko-KR" altLang="en-US" dirty="0" smtClean="0">
                <a:solidFill>
                  <a:srgbClr val="FF0000"/>
                </a:solidFill>
              </a:rPr>
              <a:t>개수와 면적 넓히기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하지만 너무 </a:t>
            </a:r>
            <a:r>
              <a:rPr lang="en-US" altLang="ko-KR" dirty="0" smtClean="0">
                <a:solidFill>
                  <a:srgbClr val="FF0000"/>
                </a:solidFill>
              </a:rPr>
              <a:t>Cell </a:t>
            </a:r>
            <a:r>
              <a:rPr lang="ko-KR" altLang="en-US" dirty="0" smtClean="0">
                <a:solidFill>
                  <a:srgbClr val="FF0000"/>
                </a:solidFill>
              </a:rPr>
              <a:t>개수와 면적이 넓으면 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어려운듯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869" y="1699931"/>
            <a:ext cx="42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성공적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Easy case – city cycle</a:t>
            </a:r>
            <a:r>
              <a:rPr lang="ko-KR" altLang="en-US" dirty="0" smtClean="0"/>
              <a:t>만 모아서 학습과 테스트를 진행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DDQN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82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21826</TotalTime>
  <Words>2817</Words>
  <Application>Microsoft Office PowerPoint</Application>
  <PresentationFormat>와이드스크린</PresentationFormat>
  <Paragraphs>821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  <vt:lpstr>Generalization 실험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186</cp:revision>
  <dcterms:created xsi:type="dcterms:W3CDTF">2020-07-08T01:56:17Z</dcterms:created>
  <dcterms:modified xsi:type="dcterms:W3CDTF">2020-08-06T07:52:40Z</dcterms:modified>
</cp:coreProperties>
</file>