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95" r:id="rId5"/>
    <p:sldId id="272" r:id="rId6"/>
    <p:sldId id="279" r:id="rId7"/>
    <p:sldId id="281" r:id="rId8"/>
    <p:sldId id="280" r:id="rId9"/>
    <p:sldId id="284" r:id="rId10"/>
    <p:sldId id="278" r:id="rId11"/>
    <p:sldId id="283" r:id="rId12"/>
    <p:sldId id="285" r:id="rId13"/>
    <p:sldId id="286" r:id="rId14"/>
    <p:sldId id="287" r:id="rId15"/>
    <p:sldId id="292" r:id="rId16"/>
    <p:sldId id="290" r:id="rId17"/>
    <p:sldId id="293" r:id="rId18"/>
    <p:sldId id="294" r:id="rId19"/>
    <p:sldId id="291" r:id="rId20"/>
    <p:sldId id="28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36" y="5483516"/>
            <a:ext cx="10700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</a:t>
            </a:r>
            <a:r>
              <a:rPr lang="en-US" altLang="ko-KR" b="1" dirty="0" smtClean="0">
                <a:solidFill>
                  <a:srgbClr val="FF0000"/>
                </a:solidFill>
              </a:rPr>
              <a:t> feature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[0, 1]</a:t>
            </a:r>
            <a:r>
              <a:rPr lang="ko-KR" altLang="en-US" b="1" dirty="0" smtClean="0">
                <a:solidFill>
                  <a:srgbClr val="FF0000"/>
                </a:solidFill>
              </a:rPr>
              <a:t>임</a:t>
            </a:r>
            <a:r>
              <a:rPr lang="en-US" altLang="ko-KR" b="1" dirty="0" smtClean="0">
                <a:solidFill>
                  <a:srgbClr val="FF0000"/>
                </a:solidFill>
              </a:rPr>
              <a:t>. 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부호는 나름의 의미가 있으므로 부호가 표현되어야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5_ver2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normalization_ver2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normalization_ver2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normalization_ver2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normalization_ver2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됌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64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6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[OOX]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[VVV]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[VXX]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[XXX]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99" y="1295047"/>
            <a:ext cx="2995589" cy="30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76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6_ver2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</a:t>
            </a:r>
            <a:r>
              <a:rPr lang="en-US" altLang="ko-KR" dirty="0" smtClean="0"/>
              <a:t>0.6]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699233" y="645443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96" y="1027906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61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확장함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action_prev</a:t>
            </a:r>
            <a:r>
              <a:rPr lang="en-US" altLang="ko-KR" dirty="0" smtClean="0">
                <a:solidFill>
                  <a:srgbClr val="FF0000"/>
                </a:solidFill>
              </a:rPr>
              <a:t>, SOC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0.6, SOC]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>
                <a:solidFill>
                  <a:srgbClr val="FF0000"/>
                </a:solidFill>
              </a:rPr>
              <a:t>action_prev</a:t>
            </a:r>
            <a:r>
              <a:rPr lang="en-US" altLang="ko-KR" dirty="0">
                <a:solidFill>
                  <a:srgbClr val="FF0000"/>
                </a:solidFill>
              </a:rPr>
              <a:t>, SOC - 0.6, SOC]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416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신경망에서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적용함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Actor-Critic</a:t>
            </a:r>
            <a:r>
              <a:rPr lang="ko-KR" altLang="en-US" dirty="0" smtClean="0"/>
              <a:t>에 </a:t>
            </a:r>
            <a:r>
              <a:rPr lang="en-US" altLang="ko-KR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dirty="0" smtClean="0"/>
              <a:t>을 적용함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862" y="88986"/>
            <a:ext cx="3325091" cy="2519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28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Discount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2659067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548304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이후에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중요성 강조함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3131613"/>
            <a:ext cx="4958196" cy="3470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의 중요성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State</a:t>
            </a:r>
            <a:r>
              <a:rPr lang="ko-KR" altLang="en-US" b="1" dirty="0" smtClean="0"/>
              <a:t>에 따라 학습의 안정성은 큰 차이를 보임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파란색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power_out_norm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 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주황색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 </a:t>
            </a:r>
            <a:r>
              <a:rPr lang="en-US" altLang="ko-KR" dirty="0" smtClean="0"/>
              <a:t>]_norm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빨간색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acc_norm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spd_</a:t>
            </a:r>
            <a:r>
              <a:rPr lang="en-US" altLang="ko-KR" dirty="0" err="1" smtClean="0"/>
              <a:t>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초록색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</a:t>
            </a:r>
            <a:r>
              <a:rPr lang="en-US" altLang="ko-KR" dirty="0" smtClean="0"/>
              <a:t>,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]_norm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8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17826</TotalTime>
  <Words>1345</Words>
  <Application>Microsoft Office PowerPoint</Application>
  <PresentationFormat>와이드스크린</PresentationFormat>
  <Paragraphs>286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Feature Scaling의 중요성 2</vt:lpstr>
      <vt:lpstr>DDPG의 State의 중요성 </vt:lpstr>
      <vt:lpstr>DDQN 1</vt:lpstr>
      <vt:lpstr>DDQN 2  </vt:lpstr>
      <vt:lpstr>DDQN 2 – 결과   </vt:lpstr>
      <vt:lpstr>DDQN 3  </vt:lpstr>
      <vt:lpstr>DDQN 3 – 결과   </vt:lpstr>
      <vt:lpstr>DDPG 1</vt:lpstr>
      <vt:lpstr>DDPG 2</vt:lpstr>
      <vt:lpstr>DDPG 3  </vt:lpstr>
      <vt:lpstr>DDPG 4  </vt:lpstr>
      <vt:lpstr>DDPG 5  </vt:lpstr>
      <vt:lpstr>DDPG 5_ver2   </vt:lpstr>
      <vt:lpstr>DDPG 6  </vt:lpstr>
      <vt:lpstr>DDPG 6_ver2  </vt:lpstr>
      <vt:lpstr>DDPG 7  </vt:lpstr>
      <vt:lpstr>DDPG 8  </vt:lpstr>
      <vt:lpstr>DDPG 5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96</cp:revision>
  <dcterms:created xsi:type="dcterms:W3CDTF">2020-07-08T01:56:17Z</dcterms:created>
  <dcterms:modified xsi:type="dcterms:W3CDTF">2020-08-03T01:16:44Z</dcterms:modified>
</cp:coreProperties>
</file>