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316" r:id="rId12"/>
    <p:sldId id="272" r:id="rId13"/>
    <p:sldId id="279" r:id="rId14"/>
    <p:sldId id="281" r:id="rId15"/>
    <p:sldId id="280" r:id="rId16"/>
    <p:sldId id="284" r:id="rId17"/>
    <p:sldId id="296" r:id="rId18"/>
    <p:sldId id="314" r:id="rId19"/>
    <p:sldId id="278" r:id="rId20"/>
    <p:sldId id="283" r:id="rId21"/>
    <p:sldId id="285" r:id="rId22"/>
    <p:sldId id="286" r:id="rId23"/>
    <p:sldId id="287" r:id="rId24"/>
    <p:sldId id="292" r:id="rId25"/>
    <p:sldId id="290" r:id="rId26"/>
    <p:sldId id="293" r:id="rId27"/>
    <p:sldId id="299" r:id="rId28"/>
    <p:sldId id="313" r:id="rId29"/>
    <p:sldId id="305" r:id="rId30"/>
    <p:sldId id="294" r:id="rId31"/>
    <p:sldId id="302" r:id="rId32"/>
    <p:sldId id="307" r:id="rId33"/>
    <p:sldId id="310" r:id="rId34"/>
    <p:sldId id="309" r:id="rId35"/>
    <p:sldId id="308" r:id="rId36"/>
    <p:sldId id="312" r:id="rId37"/>
    <p:sldId id="315" r:id="rId38"/>
    <p:sldId id="311" r:id="rId39"/>
    <p:sldId id="291" r:id="rId40"/>
    <p:sldId id="28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</a:t>
                </a:r>
                <a:r>
                  <a:rPr lang="en-US" altLang="ko-KR" b="1" dirty="0" smtClean="0"/>
                  <a:t>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63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에서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 악영향을 줄 뿐임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</a:t>
            </a:r>
            <a:r>
              <a:rPr lang="en-US" altLang="ko-KR" dirty="0" smtClean="0"/>
              <a:t>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10_ver2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/>
                  <a:t>변동성 있는 </a:t>
                </a:r>
                <a:r>
                  <a:rPr lang="en-US" altLang="ko-KR" b="1" dirty="0" smtClean="0"/>
                  <a:t>reward factor </a:t>
                </a:r>
                <a:r>
                  <a:rPr lang="ko-KR" altLang="en-US" b="1" dirty="0" smtClean="0"/>
                  <a:t>적용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 smtClean="0"/>
                  <a:t>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blipFill>
                <a:blip r:embed="rId2"/>
                <a:stretch>
                  <a:fillRect l="-610"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0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177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&amp; DDQN 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 = [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/1000, SOC-0.6,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1776577"/>
              </a:xfrm>
              <a:prstGeom prst="rect">
                <a:avLst/>
              </a:prstGeom>
              <a:blipFill>
                <a:blip r:embed="rId2"/>
                <a:stretch>
                  <a:fillRect l="-610" t="-3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20716</TotalTime>
  <Words>2514</Words>
  <Application>Microsoft Office PowerPoint</Application>
  <PresentationFormat>와이드스크린</PresentationFormat>
  <Paragraphs>630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DDPG_batchNormalization_comparison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10_ver2   </vt:lpstr>
      <vt:lpstr>DDPG 11  </vt:lpstr>
      <vt:lpstr>DDPG 12  </vt:lpstr>
      <vt:lpstr>Generalization 실험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157</cp:revision>
  <dcterms:created xsi:type="dcterms:W3CDTF">2020-07-08T01:56:17Z</dcterms:created>
  <dcterms:modified xsi:type="dcterms:W3CDTF">2020-08-05T01:26:50Z</dcterms:modified>
</cp:coreProperties>
</file>