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8" r:id="rId52"/>
    <p:sldId id="327" r:id="rId53"/>
    <p:sldId id="329" r:id="rId54"/>
    <p:sldId id="330" r:id="rId55"/>
    <p:sldId id="33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150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개로 변경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076" y="4407473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오히려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주행사이클에서 학습된 모델의 일반화가 더 잘되는듯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학습의 안정성으로 인한 효과가 다수의 사이클을 경험하는 효과보다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큰 것으로 예상 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076" y="1848751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모델 </a:t>
            </a:r>
            <a:r>
              <a:rPr lang="en-US" altLang="ko-KR" dirty="0" smtClean="0">
                <a:solidFill>
                  <a:srgbClr val="FF0000"/>
                </a:solidFill>
              </a:rPr>
              <a:t>1, 3, 4</a:t>
            </a:r>
            <a:r>
              <a:rPr lang="ko-KR" altLang="en-US" dirty="0" smtClean="0">
                <a:solidFill>
                  <a:srgbClr val="FF0000"/>
                </a:solidFill>
              </a:rPr>
              <a:t>에 대해서 유효한 모델을 얻음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여러가지 주행사이클을 모두 한번에 학습에 활용하지 않고 순차적으로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활용한다면 어떨까</a:t>
            </a:r>
            <a:r>
              <a:rPr lang="en-US" altLang="ko-KR" dirty="0" smtClean="0">
                <a:solidFill>
                  <a:srgbClr val="FF0000"/>
                </a:solidFill>
              </a:rPr>
              <a:t>? …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실험결과 정리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90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8397" y="326032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실험 진행 중 </a:t>
            </a:r>
            <a:r>
              <a:rPr lang="en-US" altLang="ko-KR" dirty="0" smtClean="0">
                <a:solidFill>
                  <a:srgbClr val="FF0000"/>
                </a:solidFill>
              </a:rPr>
              <a:t>(Desktop)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</a:t>
            </a:r>
            <a:r>
              <a:rPr lang="ko-KR" altLang="en-US" dirty="0" smtClean="0"/>
              <a:t>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</a:t>
            </a:r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57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</a:t>
            </a:r>
            <a:r>
              <a:rPr lang="ko-KR" altLang="en-US" dirty="0" smtClean="0"/>
              <a:t>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</a:t>
            </a:r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98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Scalability1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71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25790</TotalTime>
  <Words>3237</Words>
  <Application>Microsoft Office PowerPoint</Application>
  <PresentationFormat>와이드스크린</PresentationFormat>
  <Paragraphs>921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Arial</vt:lpstr>
      <vt:lpstr>Cambria Math</vt:lpstr>
      <vt:lpstr>Wingdings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5  </vt:lpstr>
      <vt:lpstr>Generalization 실험 6  </vt:lpstr>
      <vt:lpstr>Generalization_MDP </vt:lpstr>
      <vt:lpstr>Generalization_MDP </vt:lpstr>
      <vt:lpstr>Scalability1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206</cp:revision>
  <dcterms:created xsi:type="dcterms:W3CDTF">2020-07-08T01:56:17Z</dcterms:created>
  <dcterms:modified xsi:type="dcterms:W3CDTF">2020-08-10T01:17:15Z</dcterms:modified>
</cp:coreProperties>
</file>