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2" r:id="rId4"/>
    <p:sldId id="279" r:id="rId5"/>
    <p:sldId id="281" r:id="rId6"/>
    <p:sldId id="280" r:id="rId7"/>
    <p:sldId id="284" r:id="rId8"/>
    <p:sldId id="278" r:id="rId9"/>
    <p:sldId id="283" r:id="rId10"/>
    <p:sldId id="28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</a:t>
            </a:r>
            <a:r>
              <a:rPr lang="en-US" altLang="ko-KR" dirty="0" smtClean="0"/>
              <a:t>PG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</a:t>
            </a:r>
            <a:r>
              <a:rPr lang="en-US" altLang="ko-KR" dirty="0" smtClean="0"/>
              <a:t>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 smtClean="0"/>
              <a:t>SOC - 0.6</a:t>
            </a:r>
            <a:r>
              <a:rPr lang="en-US" altLang="ko-KR" dirty="0"/>
              <a:t>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Scaling</a:t>
            </a:r>
            <a:r>
              <a:rPr lang="ko-KR" altLang="en-US" dirty="0" smtClean="0"/>
              <a:t>의 중요성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SOC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SOC </a:t>
            </a:r>
            <a:r>
              <a:rPr lang="ko-KR" altLang="en-US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dirty="0" smtClean="0">
                <a:solidFill>
                  <a:srgbClr val="FF0000"/>
                </a:solidFill>
              </a:rPr>
              <a:t>SOC-0.6</a:t>
            </a:r>
            <a:r>
              <a:rPr lang="ko-KR" altLang="en-US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dirty="0" smtClean="0">
                <a:solidFill>
                  <a:srgbClr val="FF0000"/>
                </a:solidFill>
              </a:rPr>
              <a:t>… </a:t>
            </a:r>
            <a:r>
              <a:rPr lang="ko-KR" altLang="en-US" dirty="0" smtClean="0">
                <a:solidFill>
                  <a:srgbClr val="FF0000"/>
                </a:solidFill>
              </a:rPr>
              <a:t> 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735" y="1387414"/>
            <a:ext cx="5480265" cy="365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15812</TotalTime>
  <Words>486</Words>
  <Application>Microsoft Office PowerPoint</Application>
  <PresentationFormat>와이드스크린</PresentationFormat>
  <Paragraphs>136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실험 정리 </vt:lpstr>
      <vt:lpstr>Feature Scaling의 중요성 </vt:lpstr>
      <vt:lpstr>DDQN 1</vt:lpstr>
      <vt:lpstr>DDQN 2  </vt:lpstr>
      <vt:lpstr>DDQN 2 – 결과   </vt:lpstr>
      <vt:lpstr>DDQN 3  </vt:lpstr>
      <vt:lpstr>DDQN 3 – 결과   </vt:lpstr>
      <vt:lpstr>DDPG 1</vt:lpstr>
      <vt:lpstr>DDPG 2</vt:lpstr>
      <vt:lpstr>DDPG 3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62</cp:revision>
  <dcterms:created xsi:type="dcterms:W3CDTF">2020-07-08T01:56:17Z</dcterms:created>
  <dcterms:modified xsi:type="dcterms:W3CDTF">2020-07-31T07:47:16Z</dcterms:modified>
</cp:coreProperties>
</file>