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272" r:id="rId12"/>
    <p:sldId id="279" r:id="rId13"/>
    <p:sldId id="281" r:id="rId14"/>
    <p:sldId id="280" r:id="rId15"/>
    <p:sldId id="284" r:id="rId16"/>
    <p:sldId id="296" r:id="rId17"/>
    <p:sldId id="314" r:id="rId18"/>
    <p:sldId id="278" r:id="rId19"/>
    <p:sldId id="283" r:id="rId20"/>
    <p:sldId id="285" r:id="rId21"/>
    <p:sldId id="286" r:id="rId22"/>
    <p:sldId id="287" r:id="rId23"/>
    <p:sldId id="292" r:id="rId24"/>
    <p:sldId id="290" r:id="rId25"/>
    <p:sldId id="293" r:id="rId26"/>
    <p:sldId id="299" r:id="rId27"/>
    <p:sldId id="313" r:id="rId28"/>
    <p:sldId id="305" r:id="rId29"/>
    <p:sldId id="294" r:id="rId30"/>
    <p:sldId id="302" r:id="rId31"/>
    <p:sldId id="307" r:id="rId32"/>
    <p:sldId id="310" r:id="rId33"/>
    <p:sldId id="309" r:id="rId34"/>
    <p:sldId id="308" r:id="rId35"/>
    <p:sldId id="312" r:id="rId36"/>
    <p:sldId id="311" r:id="rId37"/>
    <p:sldId id="291" r:id="rId38"/>
    <p:sldId id="28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3_ver3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5045" y="5559072"/>
            <a:ext cx="88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current density constraint</a:t>
            </a:r>
            <a:r>
              <a:rPr lang="ko-KR" altLang="en-US" b="1" dirty="0" smtClean="0">
                <a:solidFill>
                  <a:srgbClr val="FF0000"/>
                </a:solidFill>
              </a:rPr>
              <a:t>가 있는 것이 성능상 좋은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4" y="1690688"/>
            <a:ext cx="5161186" cy="36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9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714" y="6223546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오히려 스택 모델은 성능 악화를 일으킴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0.0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0.3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0.6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4855" y="440979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63" y="1201071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61566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작은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키움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을 설정하는 것이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중요한듯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2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9_</a:t>
            </a:r>
            <a:r>
              <a:rPr lang="en-US" altLang="ko-KR" dirty="0" smtClean="0"/>
              <a:t>ver3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RNN </a:t>
            </a: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78" y="920129"/>
            <a:ext cx="3772085" cy="387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563" y="5463402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만들어야함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0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5 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10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15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25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6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0.97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0.98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0.99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1585" y="4482660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37" y="985138"/>
            <a:ext cx="3373308" cy="3462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966" y="5059761"/>
            <a:ext cx="547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낮은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높임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하지만 또 </a:t>
            </a:r>
            <a:r>
              <a:rPr lang="en-US" altLang="ko-KR" b="1" dirty="0" smtClean="0">
                <a:solidFill>
                  <a:srgbClr val="FF0000"/>
                </a:solidFill>
              </a:rPr>
              <a:t>1.0 </a:t>
            </a:r>
            <a:r>
              <a:rPr lang="ko-KR" altLang="en-US" b="1" dirty="0" smtClean="0">
                <a:solidFill>
                  <a:srgbClr val="FF0000"/>
                </a:solidFill>
              </a:rPr>
              <a:t>근처의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 </a:t>
            </a:r>
            <a:r>
              <a:rPr lang="ko-KR" altLang="en-US" b="1" dirty="0" smtClean="0">
                <a:solidFill>
                  <a:srgbClr val="FF0000"/>
                </a:solidFill>
              </a:rPr>
              <a:t>또한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학습의 불안정성을 높임  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정도의</a:t>
            </a:r>
            <a:r>
              <a:rPr lang="en-US" altLang="ko-KR" b="1" dirty="0" smtClean="0">
                <a:solidFill>
                  <a:srgbClr val="FF0000"/>
                </a:solidFill>
              </a:rPr>
              <a:t> 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추천함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0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1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1000)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457200" lvl="2"/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2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 </a:t>
            </a:r>
            <a:r>
              <a:rPr lang="ko-KR" altLang="en-US" dirty="0" smtClean="0">
                <a:solidFill>
                  <a:srgbClr val="FF0000"/>
                </a:solidFill>
              </a:rPr>
              <a:t>적용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2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6" y="0"/>
            <a:ext cx="2924375" cy="3004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68" y="3133713"/>
            <a:ext cx="2989532" cy="36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</a:t>
            </a:r>
            <a:r>
              <a:rPr lang="en-US" altLang="ko-KR" b="1" dirty="0" smtClean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en-US" altLang="ko-KR" b="1" dirty="0" smtClean="0"/>
              <a:t>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20611</TotalTime>
  <Words>2487</Words>
  <Application>Microsoft Office PowerPoint</Application>
  <PresentationFormat>와이드스크린</PresentationFormat>
  <Paragraphs>585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DDQN 3_ver3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6_ver3  </vt:lpstr>
      <vt:lpstr>DDPG 6_ver4  </vt:lpstr>
      <vt:lpstr>DDPG 7  </vt:lpstr>
      <vt:lpstr>DDPG 8  </vt:lpstr>
      <vt:lpstr>DDPG 9  </vt:lpstr>
      <vt:lpstr>DDPG 9_ver2  </vt:lpstr>
      <vt:lpstr>DDPG 9_ver3  </vt:lpstr>
      <vt:lpstr>DDPG 10  </vt:lpstr>
      <vt:lpstr>DDPG 10  </vt:lpstr>
      <vt:lpstr>DDPG 11  </vt:lpstr>
      <vt:lpstr>DDPG 12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150</cp:revision>
  <dcterms:created xsi:type="dcterms:W3CDTF">2020-07-08T01:56:17Z</dcterms:created>
  <dcterms:modified xsi:type="dcterms:W3CDTF">2020-08-04T23:41:37Z</dcterms:modified>
</cp:coreProperties>
</file>