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110" y="5360066"/>
            <a:ext cx="247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학습율을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낮춰서 다시 시도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15618</TotalTime>
  <Words>80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실험 정리 </vt:lpstr>
      <vt:lpstr>DDQN 1 – 데스크탑  </vt:lpstr>
      <vt:lpstr>DDPG 1 – 데스크탑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46</cp:revision>
  <dcterms:created xsi:type="dcterms:W3CDTF">2020-07-08T01:56:17Z</dcterms:created>
  <dcterms:modified xsi:type="dcterms:W3CDTF">2020-07-31T01:39:51Z</dcterms:modified>
</cp:coreProperties>
</file>