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72" r:id="rId4"/>
    <p:sldId id="279" r:id="rId5"/>
    <p:sldId id="281" r:id="rId6"/>
    <p:sldId id="280" r:id="rId7"/>
    <p:sldId id="284" r:id="rId8"/>
    <p:sldId id="278" r:id="rId9"/>
    <p:sldId id="283" r:id="rId10"/>
    <p:sldId id="285" r:id="rId11"/>
    <p:sldId id="286" r:id="rId12"/>
    <p:sldId id="28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181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046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80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415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29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064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972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47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255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853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40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7441D-C530-4CF1-96F4-7190D1E0155F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09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실험 정리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4079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/>
              <a:t>3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 - 0.6,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SOC - 0.6,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 / 1000, 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sp_whl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45223" y="5376409"/>
            <a:ext cx="107002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Env1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에 대해서만 부분적으로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/>
            </a:r>
            <a:br>
              <a:rPr lang="en-US" altLang="ko-KR" sz="2400" b="1" dirty="0" smtClean="0">
                <a:solidFill>
                  <a:srgbClr val="FF0000"/>
                </a:solidFill>
              </a:rPr>
            </a:br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(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Env2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은 실패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, Env3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은 많이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실패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…)</a:t>
            </a:r>
          </a:p>
          <a:p>
            <a:endParaRPr lang="en-US" altLang="ko-KR" dirty="0"/>
          </a:p>
          <a:p>
            <a:r>
              <a:rPr lang="en-US" altLang="ko-KR" sz="2400" b="1" dirty="0" smtClean="0">
                <a:solidFill>
                  <a:srgbClr val="FF0000"/>
                </a:solidFill>
              </a:rPr>
              <a:t>Decay Rate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를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0.00001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로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낮추기 시도 </a:t>
            </a:r>
            <a:endParaRPr lang="en-US" altLang="ko-K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6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/>
              <a:t>4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Decay Rate</a:t>
            </a:r>
            <a:r>
              <a:rPr lang="ko-KR" altLang="en-US" b="1" dirty="0" smtClean="0">
                <a:solidFill>
                  <a:srgbClr val="FF0000"/>
                </a:solidFill>
              </a:rPr>
              <a:t>에 따른 학습 안정도를 확인함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Decay Rate</a:t>
            </a:r>
            <a:r>
              <a:rPr lang="en-US" altLang="ko-KR" b="1" dirty="0"/>
              <a:t>: [0.0001, 0.00004, 0.00002, 0.00001, 0.000005] 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3721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/>
              <a:t>5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Discount rate</a:t>
            </a:r>
            <a:r>
              <a:rPr lang="ko-KR" altLang="en-US" b="1" dirty="0" smtClean="0">
                <a:solidFill>
                  <a:srgbClr val="FF0000"/>
                </a:solidFill>
              </a:rPr>
              <a:t>에 따른 학습 안정도를 확인함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Discount Rate</a:t>
            </a:r>
            <a:r>
              <a:rPr lang="en-US" altLang="ko-KR" b="1" dirty="0"/>
              <a:t>: [0.0001, 0.00004, 0.00002, 0.00001, 0.000005] 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967" y="2659067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5483048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4086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Feature Scaling</a:t>
            </a:r>
            <a:r>
              <a:rPr lang="ko-KR" altLang="en-US" dirty="0" smtClean="0"/>
              <a:t>의 중요성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/>
              <a:t>Feature </a:t>
            </a:r>
            <a:r>
              <a:rPr lang="ko-KR" altLang="en-US" b="1" dirty="0" smtClean="0"/>
              <a:t>사이의 값의 큰 차이는 학습의 불안정성을 가져옴</a:t>
            </a:r>
            <a:endParaRPr lang="en-US" altLang="ko-KR" b="1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/>
              <a:t>power_out</a:t>
            </a:r>
            <a:r>
              <a:rPr lang="en-US" altLang="ko-KR" dirty="0" smtClean="0"/>
              <a:t>, SOC –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710" y="1045151"/>
            <a:ext cx="4570869" cy="30472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45178" y="2189118"/>
                <a:ext cx="5902037" cy="379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Power_out: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2189118"/>
                <a:ext cx="5902037" cy="379656"/>
              </a:xfrm>
              <a:prstGeom prst="rect">
                <a:avLst/>
              </a:prstGeom>
              <a:blipFill>
                <a:blip r:embed="rId3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945178" y="3219386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j</a:t>
                </a:r>
                <a:r>
                  <a:rPr lang="en-US" altLang="ko-KR" b="1" dirty="0" err="1" smtClean="0"/>
                  <a:t>_min</a:t>
                </a:r>
                <a:r>
                  <a:rPr lang="en-US" altLang="ko-KR" b="1" dirty="0" smtClean="0"/>
                  <a:t>, </a:t>
                </a:r>
                <a:r>
                  <a:rPr lang="en-US" altLang="ko-KR" b="1" dirty="0" err="1" smtClean="0"/>
                  <a:t>j_max</a:t>
                </a:r>
                <a:r>
                  <a:rPr lang="en-US" altLang="ko-KR" b="1" dirty="0" smtClean="0"/>
                  <a:t>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3219386"/>
                <a:ext cx="5902037" cy="375552"/>
              </a:xfrm>
              <a:prstGeom prst="rect">
                <a:avLst/>
              </a:prstGeom>
              <a:blipFill>
                <a:blip r:embed="rId4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945178" y="2706304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SOC – 0.6: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2706304"/>
                <a:ext cx="5902037" cy="375552"/>
              </a:xfrm>
              <a:prstGeom prst="rect">
                <a:avLst/>
              </a:prstGeom>
              <a:blipFill>
                <a:blip r:embed="rId5"/>
                <a:stretch>
                  <a:fillRect l="-826" t="-8065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838200" y="4192121"/>
            <a:ext cx="11000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Power</a:t>
            </a:r>
            <a:r>
              <a:rPr lang="ko-KR" altLang="en-US" b="1" dirty="0" smtClean="0">
                <a:solidFill>
                  <a:srgbClr val="FF0000"/>
                </a:solidFill>
              </a:rPr>
              <a:t>의 평균이 </a:t>
            </a:r>
            <a:r>
              <a:rPr lang="en-US" altLang="ko-KR" b="1" dirty="0" smtClean="0">
                <a:solidFill>
                  <a:srgbClr val="FF0000"/>
                </a:solidFill>
              </a:rPr>
              <a:t>0</a:t>
            </a:r>
            <a:r>
              <a:rPr lang="ko-KR" altLang="en-US" b="1" dirty="0" smtClean="0">
                <a:solidFill>
                  <a:srgbClr val="FF0000"/>
                </a:solidFill>
              </a:rPr>
              <a:t>이고 표준편차가 </a:t>
            </a:r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r>
              <a:rPr lang="ko-KR" altLang="en-US" b="1" dirty="0" smtClean="0">
                <a:solidFill>
                  <a:srgbClr val="FF0000"/>
                </a:solidFill>
              </a:rPr>
              <a:t>이 되도록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을 진행하면 학습의 안정도가 매우 커짐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26851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3438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/>
                  <a:t>power_out_norm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크기 </a:t>
                </a:r>
                <a:r>
                  <a:rPr lang="en-US" altLang="ko-KR" dirty="0" smtClean="0"/>
                  <a:t>20</a:t>
                </a:r>
                <a:r>
                  <a:rPr lang="ko-KR" altLang="en-US" dirty="0" smtClean="0"/>
                  <a:t>의 이산화 된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−10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Main, Target: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Output(20)</a:t>
                </a:r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3438570"/>
              </a:xfrm>
              <a:prstGeom prst="rect">
                <a:avLst/>
              </a:prstGeom>
              <a:blipFill>
                <a:blip r:embed="rId2"/>
                <a:stretch>
                  <a:fillRect l="-610" t="-15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71594" y="5376409"/>
            <a:ext cx="1897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0073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3992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Power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를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kW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단위로 환산하여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Feature scaling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수행 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/1000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크기 </a:t>
                </a:r>
                <a:r>
                  <a:rPr lang="en-US" altLang="ko-KR" dirty="0" smtClean="0"/>
                  <a:t>20</a:t>
                </a:r>
                <a:r>
                  <a:rPr lang="ko-KR" altLang="en-US" dirty="0" smtClean="0"/>
                  <a:t>의 이산화 된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−10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Main, Target: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Output(20)</a:t>
                </a:r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3992568"/>
              </a:xfrm>
              <a:prstGeom prst="rect">
                <a:avLst/>
              </a:prstGeom>
              <a:blipFill>
                <a:blip r:embed="rId2"/>
                <a:stretch>
                  <a:fillRect l="-610" t="-13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71594" y="5376409"/>
            <a:ext cx="1897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3828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2 – </a:t>
            </a:r>
            <a:r>
              <a:rPr lang="ko-KR" altLang="en-US" dirty="0" smtClean="0"/>
              <a:t>결과 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Power</a:t>
            </a:r>
            <a:r>
              <a:rPr lang="ko-KR" altLang="en-US" b="1" dirty="0" smtClean="0">
                <a:solidFill>
                  <a:srgbClr val="FF0000"/>
                </a:solidFill>
              </a:rPr>
              <a:t>를 </a:t>
            </a:r>
            <a:r>
              <a:rPr lang="en-US" altLang="ko-KR" b="1" dirty="0" smtClean="0">
                <a:solidFill>
                  <a:srgbClr val="FF0000"/>
                </a:solidFill>
              </a:rPr>
              <a:t>kW </a:t>
            </a:r>
            <a:r>
              <a:rPr lang="ko-KR" altLang="en-US" b="1" dirty="0" smtClean="0">
                <a:solidFill>
                  <a:srgbClr val="FF0000"/>
                </a:solidFill>
              </a:rPr>
              <a:t>단위로 환산하여 </a:t>
            </a:r>
            <a:r>
              <a:rPr lang="en-US" altLang="ko-KR" b="1" dirty="0" smtClean="0">
                <a:solidFill>
                  <a:srgbClr val="FF0000"/>
                </a:solidFill>
              </a:rPr>
              <a:t>Feature scaling </a:t>
            </a:r>
            <a:r>
              <a:rPr lang="ko-KR" altLang="en-US" b="1" dirty="0" smtClean="0">
                <a:solidFill>
                  <a:srgbClr val="FF0000"/>
                </a:solidFill>
              </a:rPr>
              <a:t>수행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Feature scaling</a:t>
            </a:r>
            <a:r>
              <a:rPr lang="ko-KR" altLang="en-US" b="1" dirty="0" smtClean="0"/>
              <a:t>을 통해 학습 안정도를 크게 향상시킬 수 있음을 확인함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226" y="2383162"/>
            <a:ext cx="6467302" cy="431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216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/>
              <a:t>3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</a:t>
            </a:r>
            <a:r>
              <a:rPr lang="en-US" altLang="ko-KR" dirty="0" smtClean="0"/>
              <a:t>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71594" y="5376409"/>
            <a:ext cx="1897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8694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3 – </a:t>
            </a:r>
            <a:r>
              <a:rPr lang="ko-KR" altLang="en-US" dirty="0" smtClean="0"/>
              <a:t>결과 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</a:t>
            </a:r>
            <a:r>
              <a:rPr lang="en-US" altLang="ko-KR" dirty="0" smtClean="0"/>
              <a:t>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891963" y="5548734"/>
            <a:ext cx="8463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ko-KR" altLang="en-US" dirty="0" smtClean="0">
                <a:solidFill>
                  <a:srgbClr val="FF0000"/>
                </a:solidFill>
              </a:rPr>
              <a:t>를 사용하는 것 아니면 모두 유효할 것으로 보임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SOC</a:t>
            </a:r>
            <a:r>
              <a:rPr lang="ko-KR" altLang="en-US" b="1" dirty="0" smtClean="0">
                <a:solidFill>
                  <a:srgbClr val="FF0000"/>
                </a:solidFill>
              </a:rPr>
              <a:t>는 </a:t>
            </a:r>
            <a:r>
              <a:rPr lang="en-US" altLang="ko-KR" b="1" dirty="0" smtClean="0">
                <a:solidFill>
                  <a:srgbClr val="FF0000"/>
                </a:solidFill>
              </a:rPr>
              <a:t>SOC </a:t>
            </a:r>
            <a:r>
              <a:rPr lang="ko-KR" altLang="en-US" b="1" dirty="0" smtClean="0">
                <a:solidFill>
                  <a:srgbClr val="FF0000"/>
                </a:solidFill>
              </a:rPr>
              <a:t>절대값을 사용하는 것 보단 </a:t>
            </a:r>
            <a:r>
              <a:rPr lang="en-US" altLang="ko-KR" b="1" dirty="0" smtClean="0">
                <a:solidFill>
                  <a:srgbClr val="FF0000"/>
                </a:solidFill>
              </a:rPr>
              <a:t>SOC-0.6</a:t>
            </a:r>
            <a:r>
              <a:rPr lang="ko-KR" altLang="en-US" b="1" dirty="0" smtClean="0">
                <a:solidFill>
                  <a:srgbClr val="FF0000"/>
                </a:solidFill>
              </a:rPr>
              <a:t>을 사용하는 것이 좋은 듯 </a:t>
            </a:r>
            <a:r>
              <a:rPr lang="en-US" altLang="ko-KR" b="1" dirty="0" smtClean="0">
                <a:solidFill>
                  <a:srgbClr val="FF0000"/>
                </a:solidFill>
              </a:rPr>
              <a:t>… </a:t>
            </a:r>
            <a:r>
              <a:rPr lang="ko-KR" altLang="en-US" b="1" dirty="0" smtClean="0">
                <a:solidFill>
                  <a:srgbClr val="FF0000"/>
                </a:solidFill>
              </a:rPr>
              <a:t>  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123" y="203200"/>
            <a:ext cx="3709232" cy="247282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123" y="2528559"/>
            <a:ext cx="3709232" cy="247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51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51005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/>
                  <a:t>power_out_norm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연속적인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Actor: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</a:p>
              <a:p>
                <a:pPr marL="1200150" lvl="2" indent="-285750">
                  <a:buFontTx/>
                  <a:buChar char="-"/>
                </a:pP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Critic:  </a:t>
                </a:r>
                <a:endParaRPr lang="en-US" altLang="ko-KR" b="1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Input(4, 1)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Dense(16,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Dense(32,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 smtClean="0"/>
                  <a:t>”)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  <a:endParaRPr lang="en-US" altLang="ko-KR" dirty="0"/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5100563"/>
              </a:xfrm>
              <a:prstGeom prst="rect">
                <a:avLst/>
              </a:prstGeom>
              <a:blipFill>
                <a:blip r:embed="rId2"/>
                <a:stretch>
                  <a:fillRect l="-610" t="-10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611986" y="4117116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771" y="4393049"/>
            <a:ext cx="2737052" cy="23284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15634" y="6445167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크리틱</a:t>
            </a:r>
            <a:r>
              <a:rPr lang="ko-KR" altLang="en-US" dirty="0" smtClean="0"/>
              <a:t> 구조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610601" y="5050309"/>
            <a:ext cx="3018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학습률을</a:t>
            </a:r>
            <a:r>
              <a:rPr lang="ko-KR" altLang="en-US" dirty="0" smtClean="0">
                <a:solidFill>
                  <a:srgbClr val="FF0000"/>
                </a:solidFill>
              </a:rPr>
              <a:t> 낮추니 성공하는 것으로 보임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8939" y="799805"/>
            <a:ext cx="3214861" cy="327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921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5654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Power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를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kW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단위로 환산하여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Feature scaling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수행 </a:t>
                </a:r>
                <a:endParaRPr lang="en-US" altLang="ko-KR" b="1" dirty="0" smtClean="0"/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/ 1000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연속적인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Actor: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</a:p>
              <a:p>
                <a:pPr marL="1200150" lvl="2" indent="-285750">
                  <a:buFontTx/>
                  <a:buChar char="-"/>
                </a:pP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Critic:  </a:t>
                </a:r>
                <a:endParaRPr lang="en-US" altLang="ko-KR" b="1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Input(4, 1)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Dense(16,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Dense(32,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 smtClean="0"/>
                  <a:t>”)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  <a:endParaRPr lang="en-US" altLang="ko-KR" dirty="0"/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5654561"/>
              </a:xfrm>
              <a:prstGeom prst="rect">
                <a:avLst/>
              </a:prstGeom>
              <a:blipFill>
                <a:blip r:embed="rId2"/>
                <a:stretch>
                  <a:fillRect l="-610" t="-9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611986" y="4117116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771" y="4393049"/>
            <a:ext cx="2737052" cy="23284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15634" y="6445167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크리틱</a:t>
            </a:r>
            <a:r>
              <a:rPr lang="ko-KR" altLang="en-US" dirty="0" smtClean="0"/>
              <a:t> 구조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610601" y="5050309"/>
            <a:ext cx="30189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.. 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결국 </a:t>
            </a:r>
            <a:r>
              <a:rPr lang="en-US" altLang="ko-KR" dirty="0" smtClean="0">
                <a:solidFill>
                  <a:srgbClr val="FF0000"/>
                </a:solidFill>
              </a:rPr>
              <a:t>DDPG </a:t>
            </a:r>
            <a:r>
              <a:rPr lang="ko-KR" altLang="en-US" dirty="0" smtClean="0">
                <a:solidFill>
                  <a:srgbClr val="FF0000"/>
                </a:solidFill>
              </a:rPr>
              <a:t>알고리즘으로 가야함 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0490" y="834290"/>
            <a:ext cx="3676702" cy="330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113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17469</TotalTime>
  <Words>563</Words>
  <Application>Microsoft Office PowerPoint</Application>
  <PresentationFormat>와이드스크린</PresentationFormat>
  <Paragraphs>151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Cambria Math</vt:lpstr>
      <vt:lpstr>Office 테마</vt:lpstr>
      <vt:lpstr>실험 정리 </vt:lpstr>
      <vt:lpstr>Feature Scaling의 중요성 </vt:lpstr>
      <vt:lpstr>DDQN 1</vt:lpstr>
      <vt:lpstr>DDQN 2  </vt:lpstr>
      <vt:lpstr>DDQN 2 – 결과   </vt:lpstr>
      <vt:lpstr>DDQN 3  </vt:lpstr>
      <vt:lpstr>DDQN 3 – 결과   </vt:lpstr>
      <vt:lpstr>DDPG 1</vt:lpstr>
      <vt:lpstr>DDPG 2</vt:lpstr>
      <vt:lpstr>DDPG 3  </vt:lpstr>
      <vt:lpstr>DDPG 4  </vt:lpstr>
      <vt:lpstr>DDPG 5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논문 정리</dc:title>
  <dc:creator>Windows 사용자</dc:creator>
  <cp:lastModifiedBy>RECL</cp:lastModifiedBy>
  <cp:revision>70</cp:revision>
  <dcterms:created xsi:type="dcterms:W3CDTF">2020-07-08T01:56:17Z</dcterms:created>
  <dcterms:modified xsi:type="dcterms:W3CDTF">2020-08-01T12:48:10Z</dcterms:modified>
</cp:coreProperties>
</file>