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7" r:id="rId5"/>
    <p:sldId id="298" r:id="rId6"/>
    <p:sldId id="295" r:id="rId7"/>
    <p:sldId id="301" r:id="rId8"/>
    <p:sldId id="272" r:id="rId9"/>
    <p:sldId id="279" r:id="rId10"/>
    <p:sldId id="281" r:id="rId11"/>
    <p:sldId id="280" r:id="rId12"/>
    <p:sldId id="284" r:id="rId13"/>
    <p:sldId id="296" r:id="rId14"/>
    <p:sldId id="278" r:id="rId15"/>
    <p:sldId id="283" r:id="rId16"/>
    <p:sldId id="285" r:id="rId17"/>
    <p:sldId id="286" r:id="rId18"/>
    <p:sldId id="287" r:id="rId19"/>
    <p:sldId id="292" r:id="rId20"/>
    <p:sldId id="290" r:id="rId21"/>
    <p:sldId id="293" r:id="rId22"/>
    <p:sldId id="299" r:id="rId23"/>
    <p:sldId id="294" r:id="rId24"/>
    <p:sldId id="302" r:id="rId25"/>
    <p:sldId id="291" r:id="rId26"/>
    <p:sldId id="28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적용할 경우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학습이 </a:t>
            </a:r>
            <a:r>
              <a:rPr lang="ko-KR" altLang="en-US" dirty="0" err="1" smtClean="0">
                <a:solidFill>
                  <a:srgbClr val="FF0000"/>
                </a:solidFill>
              </a:rPr>
              <a:t>불안정해짐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reference model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en-US" dirty="0" err="1" smtClean="0">
                <a:solidFill>
                  <a:srgbClr val="FF0000"/>
                </a:solidFill>
              </a:rPr>
              <a:t>안정적임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247" y="470119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Mean-Standard deviation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보다 효과가 떨어지는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957" y="929353"/>
            <a:ext cx="3075374" cy="30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740796" y="572291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565" y="624807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11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Done</a:t>
            </a:r>
            <a:r>
              <a:rPr lang="ko-KR" altLang="en-US" b="1" dirty="0" smtClean="0">
                <a:solidFill>
                  <a:srgbClr val="FF0000"/>
                </a:solidFill>
              </a:rPr>
              <a:t>을 고려한 네트워크 업데이트 알고리즘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56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Actor-Critic</a:t>
            </a:r>
            <a:r>
              <a:rPr lang="ko-KR" altLang="en-US" dirty="0" smtClean="0"/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/>
              <a:t>을 적용함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62" y="88986"/>
            <a:ext cx="3325091" cy="2519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Discount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2659067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548304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Normalization</a:t>
            </a:r>
            <a:r>
              <a:rPr lang="ko-KR" altLang="en-US" dirty="0">
                <a:solidFill>
                  <a:srgbClr val="FF0000"/>
                </a:solidFill>
              </a:rPr>
              <a:t>을 적용할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학습이 </a:t>
            </a:r>
            <a:r>
              <a:rPr lang="ko-KR" altLang="en-US" dirty="0" err="1">
                <a:solidFill>
                  <a:srgbClr val="FF0000"/>
                </a:solidFill>
              </a:rPr>
              <a:t>불안정해짐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>
                <a:solidFill>
                  <a:srgbClr val="FF0000"/>
                </a:solidFill>
              </a:rPr>
              <a:t>(reference model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안정적임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4639" y="4883716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5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151" y="1502688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Normalization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running normalization</a:t>
            </a:r>
            <a:r>
              <a:rPr lang="ko-KR" altLang="en-US" b="1" dirty="0" smtClean="0"/>
              <a:t>임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</a:t>
            </a:r>
            <a:r>
              <a:rPr lang="en-US" altLang="ko-KR" dirty="0" err="1" smtClean="0"/>
              <a:t>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DDPG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DDQN </a:t>
            </a:r>
            <a:r>
              <a:rPr lang="en-US" altLang="ko-KR" b="1" dirty="0" smtClean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running mean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std</a:t>
            </a:r>
            <a:r>
              <a:rPr lang="ko-KR" altLang="en-US" dirty="0" smtClean="0"/>
              <a:t>를 통한 정규화 진행 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en-US" altLang="ko-KR" b="1" dirty="0" smtClean="0"/>
              <a:t>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/>
              <a:t>running mean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r>
              <a:rPr lang="ko-KR" altLang="en-US" dirty="0"/>
              <a:t>를 통한 정규화 진행 </a:t>
            </a:r>
            <a:r>
              <a:rPr lang="en-US" altLang="ko-KR" dirty="0"/>
              <a:t> 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6326" y="5707149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  <a:r>
              <a:rPr lang="ko-KR" altLang="en-US" b="1" dirty="0" smtClean="0">
                <a:solidFill>
                  <a:srgbClr val="FF0000"/>
                </a:solidFill>
              </a:rPr>
              <a:t>의 우수성을 강조함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2" y="370234"/>
            <a:ext cx="3737315" cy="3213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5" y="3647174"/>
            <a:ext cx="3741092" cy="31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18204</TotalTime>
  <Words>1696</Words>
  <Application>Microsoft Office PowerPoint</Application>
  <PresentationFormat>와이드스크린</PresentationFormat>
  <Paragraphs>366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DDQN 3 – 결과   </vt:lpstr>
      <vt:lpstr>DDQN 3_ver2 – 결과   </vt:lpstr>
      <vt:lpstr>DDPG의 State의 중요성 </vt:lpstr>
      <vt:lpstr>DDQN과 DDPG의 비교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6_ver3  </vt:lpstr>
      <vt:lpstr>DDPG 7  </vt:lpstr>
      <vt:lpstr>DDPG 8  </vt:lpstr>
      <vt:lpstr>DDPG 9  </vt:lpstr>
      <vt:lpstr>DDPG 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111</cp:revision>
  <dcterms:created xsi:type="dcterms:W3CDTF">2020-07-08T01:56:17Z</dcterms:created>
  <dcterms:modified xsi:type="dcterms:W3CDTF">2020-08-03T07:35:25Z</dcterms:modified>
</cp:coreProperties>
</file>