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272" r:id="rId12"/>
    <p:sldId id="279" r:id="rId13"/>
    <p:sldId id="281" r:id="rId14"/>
    <p:sldId id="280" r:id="rId15"/>
    <p:sldId id="284" r:id="rId16"/>
    <p:sldId id="296" r:id="rId17"/>
    <p:sldId id="278" r:id="rId18"/>
    <p:sldId id="283" r:id="rId19"/>
    <p:sldId id="285" r:id="rId20"/>
    <p:sldId id="286" r:id="rId21"/>
    <p:sldId id="287" r:id="rId22"/>
    <p:sldId id="292" r:id="rId23"/>
    <p:sldId id="290" r:id="rId24"/>
    <p:sldId id="293" r:id="rId25"/>
    <p:sldId id="299" r:id="rId26"/>
    <p:sldId id="305" r:id="rId27"/>
    <p:sldId id="294" r:id="rId28"/>
    <p:sldId id="302" r:id="rId29"/>
    <p:sldId id="291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81" y="3574472"/>
            <a:ext cx="4204030" cy="30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56" y="3397845"/>
            <a:ext cx="4028902" cy="28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19188</TotalTime>
  <Words>1840</Words>
  <Application>Microsoft Office PowerPoint</Application>
  <PresentationFormat>와이드스크린</PresentationFormat>
  <Paragraphs>398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6_ver4  </vt:lpstr>
      <vt:lpstr>DDPG 7  </vt:lpstr>
      <vt:lpstr>DDPG 8  </vt:lpstr>
      <vt:lpstr>DDPG 9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121</cp:revision>
  <dcterms:created xsi:type="dcterms:W3CDTF">2020-07-08T01:56:17Z</dcterms:created>
  <dcterms:modified xsi:type="dcterms:W3CDTF">2020-08-03T23:59:05Z</dcterms:modified>
</cp:coreProperties>
</file>