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72" r:id="rId5"/>
    <p:sldId id="279" r:id="rId6"/>
    <p:sldId id="281" r:id="rId7"/>
    <p:sldId id="280" r:id="rId8"/>
    <p:sldId id="284" r:id="rId9"/>
    <p:sldId id="278" r:id="rId10"/>
    <p:sldId id="283" r:id="rId11"/>
    <p:sldId id="285" r:id="rId12"/>
    <p:sldId id="286" r:id="rId13"/>
    <p:sldId id="287" r:id="rId14"/>
    <p:sldId id="292" r:id="rId15"/>
    <p:sldId id="290" r:id="rId16"/>
    <p:sldId id="291" r:id="rId17"/>
    <p:sldId id="28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6" y="5483516"/>
            <a:ext cx="1070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</a:t>
            </a:r>
            <a:r>
              <a:rPr lang="en-US" altLang="ko-KR" dirty="0" err="1" smtClean="0">
                <a:solidFill>
                  <a:srgbClr val="FF0000"/>
                </a:solidFill>
              </a:rPr>
              <a:t>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</a:t>
            </a:r>
            <a:r>
              <a:rPr lang="en-US" altLang="ko-KR" b="1" dirty="0" smtClean="0">
                <a:solidFill>
                  <a:srgbClr val="FF0000"/>
                </a:solidFill>
              </a:rPr>
              <a:t> feature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[0, 1]</a:t>
            </a:r>
            <a:r>
              <a:rPr lang="ko-KR" altLang="en-US" b="1" dirty="0" smtClean="0">
                <a:solidFill>
                  <a:srgbClr val="FF0000"/>
                </a:solidFill>
              </a:rPr>
              <a:t>임</a:t>
            </a:r>
            <a:r>
              <a:rPr lang="en-US" altLang="ko-KR" b="1" dirty="0" smtClean="0">
                <a:solidFill>
                  <a:srgbClr val="FF0000"/>
                </a:solidFill>
              </a:rPr>
              <a:t>. 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부호는 나름의 의미가 있으므로 부호가 표현되어야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5_</a:t>
            </a:r>
            <a:r>
              <a:rPr lang="en-US" altLang="ko-KR" dirty="0" smtClean="0"/>
              <a:t>ver2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</a:t>
            </a:r>
            <a:r>
              <a:rPr lang="en-US" altLang="ko-KR" dirty="0" smtClean="0"/>
              <a:t>normalization_ver2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/>
              <a:t>normalization_ver2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normalization_ver2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</a:t>
            </a:r>
            <a:r>
              <a:rPr lang="en-US" altLang="ko-KR" dirty="0" err="1" smtClean="0">
                <a:solidFill>
                  <a:srgbClr val="FF0000"/>
                </a:solidFill>
              </a:rPr>
              <a:t>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/>
              <a:t>normalization_ver2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됌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64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6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594" y="558514"/>
            <a:ext cx="2705359" cy="2049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7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신경망에서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적용함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Actor-Critic</a:t>
            </a:r>
            <a:r>
              <a:rPr lang="ko-KR" altLang="en-US" dirty="0" smtClean="0"/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dirty="0" smtClean="0"/>
              <a:t>을 적용함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862" y="88986"/>
            <a:ext cx="3325091" cy="2519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282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Discount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2659067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548304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17750</TotalTime>
  <Words>1093</Words>
  <Application>Microsoft Office PowerPoint</Application>
  <PresentationFormat>와이드스크린</PresentationFormat>
  <Paragraphs>242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Feature Scaling의 중요성 2</vt:lpstr>
      <vt:lpstr>DDQN 1</vt:lpstr>
      <vt:lpstr>DDQN 2  </vt:lpstr>
      <vt:lpstr>DDQN 2 – 결과   </vt:lpstr>
      <vt:lpstr>DDQN 3  </vt:lpstr>
      <vt:lpstr>DDQN 3 – 결과   </vt:lpstr>
      <vt:lpstr>DDPG 1</vt:lpstr>
      <vt:lpstr>DDPG 2</vt:lpstr>
      <vt:lpstr>DDPG 3  </vt:lpstr>
      <vt:lpstr>DDPG 4  </vt:lpstr>
      <vt:lpstr>DDPG 5  </vt:lpstr>
      <vt:lpstr>DDPG 5_ver2   </vt:lpstr>
      <vt:lpstr>DDPG 6  </vt:lpstr>
      <vt:lpstr>DDPG 7  </vt:lpstr>
      <vt:lpstr>DDPG 5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89</cp:revision>
  <dcterms:created xsi:type="dcterms:W3CDTF">2020-07-08T01:56:17Z</dcterms:created>
  <dcterms:modified xsi:type="dcterms:W3CDTF">2020-08-02T08:53:28Z</dcterms:modified>
</cp:coreProperties>
</file>