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79" r:id="rId5"/>
    <p:sldId id="281" r:id="rId6"/>
    <p:sldId id="280" r:id="rId7"/>
    <p:sldId id="284" r:id="rId8"/>
    <p:sldId id="278" r:id="rId9"/>
    <p:sldId id="28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468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17397</TotalTime>
  <Words>489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64</cp:revision>
  <dcterms:created xsi:type="dcterms:W3CDTF">2020-07-08T01:56:17Z</dcterms:created>
  <dcterms:modified xsi:type="dcterms:W3CDTF">2020-08-01T10:26:19Z</dcterms:modified>
</cp:coreProperties>
</file>