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272" r:id="rId8"/>
    <p:sldId id="279" r:id="rId9"/>
    <p:sldId id="281" r:id="rId10"/>
    <p:sldId id="280" r:id="rId11"/>
    <p:sldId id="284" r:id="rId12"/>
    <p:sldId id="296" r:id="rId13"/>
    <p:sldId id="278" r:id="rId14"/>
    <p:sldId id="283" r:id="rId15"/>
    <p:sldId id="285" r:id="rId16"/>
    <p:sldId id="286" r:id="rId17"/>
    <p:sldId id="287" r:id="rId18"/>
    <p:sldId id="292" r:id="rId19"/>
    <p:sldId id="290" r:id="rId20"/>
    <p:sldId id="293" r:id="rId21"/>
    <p:sldId id="299" r:id="rId22"/>
    <p:sldId id="294" r:id="rId23"/>
    <p:sldId id="291" r:id="rId24"/>
    <p:sldId id="28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4639" y="4883716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40796" y="572291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565" y="624807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Actor-Critic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/>
              <a:t>을 적용함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88986"/>
            <a:ext cx="3325091" cy="251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4639" y="4883716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17956</TotalTime>
  <Words>1554</Words>
  <Application>Microsoft Office PowerPoint</Application>
  <PresentationFormat>와이드스크린</PresentationFormat>
  <Paragraphs>332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7  </vt:lpstr>
      <vt:lpstr>DDPG 8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104</cp:revision>
  <dcterms:created xsi:type="dcterms:W3CDTF">2020-07-08T01:56:17Z</dcterms:created>
  <dcterms:modified xsi:type="dcterms:W3CDTF">2020-08-03T03:27:14Z</dcterms:modified>
</cp:coreProperties>
</file>