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80" r:id="rId4"/>
    <p:sldId id="281" r:id="rId5"/>
    <p:sldId id="283" r:id="rId6"/>
    <p:sldId id="278" r:id="rId7"/>
    <p:sldId id="279" r:id="rId8"/>
    <p:sldId id="282" r:id="rId9"/>
    <p:sldId id="28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 –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DDQN1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과 비교하여 </a:t>
                </a:r>
                <a:r>
                  <a:rPr lang="en-US" altLang="ko-KR" b="1" dirty="0" err="1">
                    <a:solidFill>
                      <a:srgbClr val="FF0000"/>
                    </a:solidFill>
                  </a:rPr>
                  <a:t>power_out_norm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을 </a:t>
                </a:r>
                <a:r>
                  <a:rPr lang="en-US" altLang="ko-KR" b="1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으로 교체함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32008" y="5559134"/>
            <a:ext cx="538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…. </a:t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ko-KR" altLang="en-US" sz="2400" b="1" dirty="0" smtClean="0">
                <a:solidFill>
                  <a:srgbClr val="FF0000"/>
                </a:solidFill>
              </a:rPr>
              <a:t>편차가 너무 심한 것으로 보임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98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노트북 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546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DDQN2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과 비교하여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Input Layer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/>
                </a:r>
                <a:br>
                  <a:rPr lang="en-US" altLang="ko-KR" b="1" dirty="0" smtClean="0">
                    <a:solidFill>
                      <a:srgbClr val="FF0000"/>
                    </a:solidFill>
                  </a:rPr>
                </a:b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적용함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err="1" smtClean="0"/>
                  <a:t>BatchNormalization</a:t>
                </a:r>
                <a:r>
                  <a:rPr lang="en-US" altLang="ko-KR" dirty="0" smtClean="0"/>
                  <a:t>()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546566"/>
              </a:xfrm>
              <a:prstGeom prst="rect">
                <a:avLst/>
              </a:prstGeom>
              <a:blipFill>
                <a:blip r:embed="rId2"/>
                <a:stretch>
                  <a:fillRect l="-610" t="-1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27940" y="5921265"/>
            <a:ext cx="89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 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Power out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과 나머지 변수들의 편차가 너무 큰 거 같음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46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 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546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DDQN2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과 비교하여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Input Layer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/>
                </a:r>
                <a:br>
                  <a:rPr lang="en-US" altLang="ko-KR" b="1" dirty="0" smtClean="0">
                    <a:solidFill>
                      <a:srgbClr val="FF0000"/>
                    </a:solidFill>
                  </a:rPr>
                </a:b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적용함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err="1" smtClean="0"/>
                  <a:t>BatchNormalization</a:t>
                </a:r>
                <a:r>
                  <a:rPr lang="en-US" altLang="ko-KR" dirty="0" smtClean="0"/>
                  <a:t>()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546566"/>
              </a:xfrm>
              <a:prstGeom prst="rect">
                <a:avLst/>
              </a:prstGeom>
              <a:blipFill>
                <a:blip r:embed="rId2"/>
                <a:stretch>
                  <a:fillRect l="-610" t="-1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2631" y="5846450"/>
            <a:ext cx="89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실험 예정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0877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 –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078313"/>
              </a:xfrm>
              <a:prstGeom prst="rect">
                <a:avLst/>
              </a:prstGeom>
              <a:blipFill>
                <a:blip r:embed="rId2"/>
                <a:stretch>
                  <a:fillRect l="-610" t="-10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936" y="1139334"/>
            <a:ext cx="3389510" cy="29352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88373" y="5218467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DDPG1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과 비교하여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power_out_norm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으로 교체함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524315"/>
              </a:xfrm>
              <a:prstGeom prst="rect">
                <a:avLst/>
              </a:prstGeom>
              <a:blipFill>
                <a:blip r:embed="rId2"/>
                <a:stretch>
                  <a:fillRect l="-610" t="-1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084603" y="4439142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297" y="4147655"/>
            <a:ext cx="2750763" cy="23401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93998" y="655116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132" y="1230490"/>
            <a:ext cx="3833868" cy="31098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69286" y="5205664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실패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92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노트북 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DDPG2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과 비교하여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적용함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01314"/>
              </a:xfrm>
              <a:prstGeom prst="rect">
                <a:avLst/>
              </a:prstGeom>
              <a:blipFill>
                <a:blip r:embed="rId2"/>
                <a:stretch>
                  <a:fillRect l="-610" t="-11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055040" y="508400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297" y="4147655"/>
            <a:ext cx="2750763" cy="23401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93998" y="655116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055" y="2148710"/>
            <a:ext cx="3389510" cy="293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1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의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로 환산함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524315"/>
              </a:xfrm>
              <a:prstGeom prst="rect">
                <a:avLst/>
              </a:prstGeom>
              <a:blipFill>
                <a:blip r:embed="rId2"/>
                <a:stretch>
                  <a:fillRect l="-610" t="-1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055040" y="508400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297" y="4147655"/>
            <a:ext cx="2750763" cy="23401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93998" y="655116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055" y="2148710"/>
            <a:ext cx="3389510" cy="29352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55040" y="5984147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solidFill>
                  <a:srgbClr val="FF0000"/>
                </a:solidFill>
              </a:rPr>
              <a:t>실험 중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68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15519</TotalTime>
  <Words>300</Words>
  <Application>Microsoft Office PowerPoint</Application>
  <PresentationFormat>와이드스크린</PresentationFormat>
  <Paragraphs>144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실험 정리 </vt:lpstr>
      <vt:lpstr>DDQN 1 – 데스크탑  </vt:lpstr>
      <vt:lpstr>DDQN 2 – 데스크탑  </vt:lpstr>
      <vt:lpstr>DDQN 3 – 노트북   </vt:lpstr>
      <vt:lpstr>DDQN 4 – 데스크탑    </vt:lpstr>
      <vt:lpstr>DDPG 1 – 데스크탑  </vt:lpstr>
      <vt:lpstr>DDPG 2 – 데스크탑  </vt:lpstr>
      <vt:lpstr>DDPG 3 – 노트북   </vt:lpstr>
      <vt:lpstr>DDPG 4 – 데스크탑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43</cp:revision>
  <dcterms:created xsi:type="dcterms:W3CDTF">2020-07-08T01:56:17Z</dcterms:created>
  <dcterms:modified xsi:type="dcterms:W3CDTF">2020-07-30T23:09:49Z</dcterms:modified>
</cp:coreProperties>
</file>