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</a:t>
                </a:r>
                <a:r>
                  <a:rPr lang="en-US" altLang="ko-KR" b="1" dirty="0" smtClean="0"/>
                  <a:t>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</a:t>
            </a:r>
            <a:r>
              <a:rPr lang="en-US" altLang="ko-KR" dirty="0" smtClean="0"/>
              <a:t>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5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6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15</a:t>
            </a:r>
            <a:r>
              <a:rPr lang="ko-KR" altLang="en-US" dirty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7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5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6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15</a:t>
            </a:r>
            <a:r>
              <a:rPr lang="ko-KR" altLang="en-US" dirty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 smtClean="0"/>
              <a:t>7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21348</TotalTime>
  <Words>2766</Words>
  <Application>Microsoft Office PowerPoint</Application>
  <PresentationFormat>와이드스크린</PresentationFormat>
  <Paragraphs>811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175</cp:revision>
  <dcterms:created xsi:type="dcterms:W3CDTF">2020-07-08T01:56:17Z</dcterms:created>
  <dcterms:modified xsi:type="dcterms:W3CDTF">2020-08-05T11:59:18Z</dcterms:modified>
</cp:coreProperties>
</file>