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9" r:id="rId4"/>
    <p:sldId id="272" r:id="rId5"/>
    <p:sldId id="279" r:id="rId6"/>
    <p:sldId id="281" r:id="rId7"/>
    <p:sldId id="280" r:id="rId8"/>
    <p:sldId id="284" r:id="rId9"/>
    <p:sldId id="278" r:id="rId10"/>
    <p:sldId id="283" r:id="rId11"/>
    <p:sldId id="285" r:id="rId12"/>
    <p:sldId id="286" r:id="rId13"/>
    <p:sldId id="287" r:id="rId14"/>
    <p:sldId id="28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8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4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1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9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06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7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7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25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5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0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7441D-C530-4CF1-96F4-7190D1E0155F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09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실험 정리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079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 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blipFill>
                <a:blip r:embed="rId2"/>
                <a:stretch>
                  <a:fillRect l="-610" t="-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..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결국 </a:t>
            </a:r>
            <a:r>
              <a:rPr lang="en-US" altLang="ko-KR" dirty="0" smtClean="0">
                <a:solidFill>
                  <a:srgbClr val="FF0000"/>
                </a:solidFill>
              </a:rPr>
              <a:t>DDPG </a:t>
            </a:r>
            <a:r>
              <a:rPr lang="ko-KR" altLang="en-US" dirty="0" smtClean="0">
                <a:solidFill>
                  <a:srgbClr val="FF0000"/>
                </a:solidFill>
              </a:rPr>
              <a:t>알고리즘으로 가야함 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490" y="834290"/>
            <a:ext cx="3676702" cy="330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13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 - 0.6,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SOC - 0.6,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 / 1000, 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sp_whl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45223" y="5376409"/>
            <a:ext cx="10700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Env1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에 대해서만 부분적으로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/>
            </a:r>
            <a:br>
              <a:rPr lang="en-US" altLang="ko-KR" sz="2400" b="1" dirty="0" smtClean="0">
                <a:solidFill>
                  <a:srgbClr val="FF0000"/>
                </a:solidFill>
              </a:rPr>
            </a:br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(Env2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실패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 Env3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많이 실패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…)</a:t>
            </a:r>
          </a:p>
          <a:p>
            <a:endParaRPr lang="en-US" altLang="ko-KR" dirty="0"/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를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0.00001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로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낮추기 시도 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6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4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b="1" dirty="0" smtClean="0">
                <a:solidFill>
                  <a:srgbClr val="FF0000"/>
                </a:solidFill>
              </a:rPr>
              <a:t>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Decay Rate</a:t>
            </a:r>
            <a:r>
              <a:rPr lang="en-US" altLang="ko-KR" b="1" dirty="0"/>
              <a:t>: [0.0001, 0.00004, 0.00002, 0.00001, 0.000005]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037" y="5506400"/>
            <a:ext cx="1100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b="1" dirty="0" smtClean="0">
                <a:solidFill>
                  <a:srgbClr val="FF0000"/>
                </a:solidFill>
              </a:rPr>
              <a:t>는 학습의 안정도에 큰 영향을 미치지 못하는 것으로 보임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573721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5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min-max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899" y="1963365"/>
            <a:ext cx="2705359" cy="20496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76757" y="4122289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086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5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Discount rate</a:t>
            </a:r>
            <a:r>
              <a:rPr lang="ko-KR" altLang="en-US" b="1" dirty="0" smtClean="0">
                <a:solidFill>
                  <a:srgbClr val="FF0000"/>
                </a:solidFill>
              </a:rPr>
              <a:t>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Discount Rate</a:t>
            </a:r>
            <a:r>
              <a:rPr lang="en-US" altLang="ko-KR" b="1" dirty="0"/>
              <a:t>: [0.0001, 0.00004, 0.00002, 0.00001, 0.000005]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2659067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5483048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455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Feature Scaling</a:t>
            </a:r>
            <a:r>
              <a:rPr lang="ko-KR" altLang="en-US" dirty="0" smtClean="0"/>
              <a:t>의 중요성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10" y="1045151"/>
            <a:ext cx="4570869" cy="30472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38200" y="4192121"/>
            <a:ext cx="1100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의 평균이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이고 표준편차가 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이 되도록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진행하면 학습의 안정도가 매우 커짐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2685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Feature Scaling</a:t>
            </a:r>
            <a:r>
              <a:rPr lang="ko-KR" altLang="en-US" dirty="0" smtClean="0"/>
              <a:t>의 중요성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</a:t>
            </a:r>
            <a:r>
              <a:rPr lang="en-US" altLang="ko-KR" dirty="0"/>
              <a:t>:   [</a:t>
            </a:r>
            <a:r>
              <a:rPr lang="en-US" altLang="ko-KR" dirty="0" err="1"/>
              <a:t>power_out</a:t>
            </a:r>
            <a:r>
              <a:rPr lang="en-US" altLang="ko-KR" dirty="0"/>
              <a:t>, 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714" y="1370457"/>
            <a:ext cx="4570869" cy="30472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78" y="2090554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 smtClean="0"/>
                  <a:t>Power_out</a:t>
                </a:r>
                <a:r>
                  <a:rPr lang="en-US" altLang="ko-KR" b="1" dirty="0" smtClean="0"/>
                  <a:t> [W]: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090554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5178" y="3120822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120822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5178" y="2607740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607740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38200" y="5256150"/>
            <a:ext cx="11000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의 평균이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이고 표준편차가 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이 되도록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진행하면 학습의 안정도가 매우 커짐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45178" y="4037731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 [kW]: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4037731"/>
                <a:ext cx="5902037" cy="375552"/>
              </a:xfrm>
              <a:prstGeom prst="rect">
                <a:avLst/>
              </a:prstGeom>
              <a:blipFill>
                <a:blip r:embed="rId6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45178" y="5067999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5067999"/>
                <a:ext cx="5902037" cy="375552"/>
              </a:xfrm>
              <a:prstGeom prst="rect">
                <a:avLst/>
              </a:prstGeom>
              <a:blipFill>
                <a:blip r:embed="rId7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45178" y="4554917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4554917"/>
                <a:ext cx="5902037" cy="375552"/>
              </a:xfrm>
              <a:prstGeom prst="rect">
                <a:avLst/>
              </a:prstGeom>
              <a:blipFill>
                <a:blip r:embed="rId8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724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blipFill>
                <a:blip r:embed="rId2"/>
                <a:stretch>
                  <a:fillRect l="-610" t="-1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073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blipFill>
                <a:blip r:embed="rId2"/>
                <a:stretch>
                  <a:fillRect l="-610" t="-13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828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kW </a:t>
            </a:r>
            <a:r>
              <a:rPr lang="ko-KR" altLang="en-US" b="1" dirty="0" smtClean="0">
                <a:solidFill>
                  <a:srgbClr val="FF0000"/>
                </a:solidFill>
              </a:rPr>
              <a:t>단위로 환산하여 </a:t>
            </a:r>
            <a:r>
              <a:rPr lang="en-US" altLang="ko-KR" b="1" dirty="0" smtClean="0">
                <a:solidFill>
                  <a:srgbClr val="FF0000"/>
                </a:solidFill>
              </a:rPr>
              <a:t>Feature scaling </a:t>
            </a:r>
            <a:r>
              <a:rPr lang="ko-KR" altLang="en-US" b="1" dirty="0" smtClean="0">
                <a:solidFill>
                  <a:srgbClr val="FF0000"/>
                </a:solidFill>
              </a:rPr>
              <a:t>수행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Feature scaling</a:t>
            </a:r>
            <a:r>
              <a:rPr lang="ko-KR" altLang="en-US" b="1" dirty="0" smtClean="0"/>
              <a:t>을 통해 학습 안정도를 크게 향상시킬 수 있음을 확인함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226" y="2383162"/>
            <a:ext cx="6467302" cy="431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1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694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91963" y="5548734"/>
            <a:ext cx="846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ko-KR" altLang="en-US" dirty="0" smtClean="0">
                <a:solidFill>
                  <a:srgbClr val="FF0000"/>
                </a:solidFill>
              </a:rPr>
              <a:t>를 사용하는 것 아니면 모두 유효할 것으로 보임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SOC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en-US" altLang="ko-KR" b="1" dirty="0" smtClean="0">
                <a:solidFill>
                  <a:srgbClr val="FF0000"/>
                </a:solidFill>
              </a:rPr>
              <a:t>SOC </a:t>
            </a:r>
            <a:r>
              <a:rPr lang="ko-KR" altLang="en-US" b="1" dirty="0" smtClean="0">
                <a:solidFill>
                  <a:srgbClr val="FF0000"/>
                </a:solidFill>
              </a:rPr>
              <a:t>절대값을 사용하는 것 보단 </a:t>
            </a:r>
            <a:r>
              <a:rPr lang="en-US" altLang="ko-KR" b="1" dirty="0" smtClean="0">
                <a:solidFill>
                  <a:srgbClr val="FF0000"/>
                </a:solidFill>
              </a:rPr>
              <a:t>SOC-0.6</a:t>
            </a:r>
            <a:r>
              <a:rPr lang="ko-KR" altLang="en-US" b="1" dirty="0" smtClean="0">
                <a:solidFill>
                  <a:srgbClr val="FF0000"/>
                </a:solidFill>
              </a:rPr>
              <a:t>을 사용하는 것이 좋은 듯 </a:t>
            </a:r>
            <a:r>
              <a:rPr lang="en-US" altLang="ko-KR" b="1" dirty="0" smtClean="0">
                <a:solidFill>
                  <a:srgbClr val="FF0000"/>
                </a:solidFill>
              </a:rPr>
              <a:t>… </a:t>
            </a:r>
            <a:r>
              <a:rPr lang="ko-KR" altLang="en-US" b="1" dirty="0" smtClean="0">
                <a:solidFill>
                  <a:srgbClr val="FF0000"/>
                </a:solidFill>
              </a:rPr>
              <a:t> 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03200"/>
            <a:ext cx="3709232" cy="24728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528559"/>
            <a:ext cx="3709232" cy="247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1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blipFill>
                <a:blip r:embed="rId2"/>
                <a:stretch>
                  <a:fillRect l="-610" t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학습률을</a:t>
            </a:r>
            <a:r>
              <a:rPr lang="ko-KR" altLang="en-US" dirty="0" smtClean="0">
                <a:solidFill>
                  <a:srgbClr val="FF0000"/>
                </a:solidFill>
              </a:rPr>
              <a:t> 낮추니 성공하는 것으로 보임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939" y="799805"/>
            <a:ext cx="3214861" cy="32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21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17591</TotalTime>
  <Words>781</Words>
  <Application>Microsoft Office PowerPoint</Application>
  <PresentationFormat>와이드스크린</PresentationFormat>
  <Paragraphs>195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Cambria Math</vt:lpstr>
      <vt:lpstr>Office 테마</vt:lpstr>
      <vt:lpstr>실험 정리 </vt:lpstr>
      <vt:lpstr>Feature Scaling의 중요성 </vt:lpstr>
      <vt:lpstr>Feature Scaling의 중요성 2</vt:lpstr>
      <vt:lpstr>DDQN 1</vt:lpstr>
      <vt:lpstr>DDQN 2  </vt:lpstr>
      <vt:lpstr>DDQN 2 – 결과   </vt:lpstr>
      <vt:lpstr>DDQN 3  </vt:lpstr>
      <vt:lpstr>DDQN 3 – 결과   </vt:lpstr>
      <vt:lpstr>DDPG 1</vt:lpstr>
      <vt:lpstr>DDPG 2</vt:lpstr>
      <vt:lpstr>DDPG 3  </vt:lpstr>
      <vt:lpstr>DDPG 4  </vt:lpstr>
      <vt:lpstr>DDPG 5  </vt:lpstr>
      <vt:lpstr>DDPG 5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논문 정리</dc:title>
  <dc:creator>Windows 사용자</dc:creator>
  <cp:lastModifiedBy>Windows 사용자</cp:lastModifiedBy>
  <cp:revision>79</cp:revision>
  <dcterms:created xsi:type="dcterms:W3CDTF">2020-07-08T01:56:17Z</dcterms:created>
  <dcterms:modified xsi:type="dcterms:W3CDTF">2020-08-02T05:58:55Z</dcterms:modified>
</cp:coreProperties>
</file>