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35" r:id="rId4"/>
    <p:sldId id="337" r:id="rId5"/>
    <p:sldId id="336" r:id="rId6"/>
    <p:sldId id="338" r:id="rId7"/>
    <p:sldId id="339" r:id="rId8"/>
    <p:sldId id="340" r:id="rId9"/>
    <p:sldId id="334" r:id="rId10"/>
    <p:sldId id="289" r:id="rId11"/>
    <p:sldId id="297" r:id="rId12"/>
    <p:sldId id="298" r:id="rId13"/>
    <p:sldId id="295" r:id="rId14"/>
    <p:sldId id="301" r:id="rId15"/>
    <p:sldId id="304" r:id="rId16"/>
    <p:sldId id="303" r:id="rId17"/>
    <p:sldId id="306" r:id="rId18"/>
    <p:sldId id="316" r:id="rId19"/>
    <p:sldId id="272" r:id="rId20"/>
    <p:sldId id="279" r:id="rId21"/>
    <p:sldId id="281" r:id="rId22"/>
    <p:sldId id="280" r:id="rId23"/>
    <p:sldId id="284" r:id="rId24"/>
    <p:sldId id="296" r:id="rId25"/>
    <p:sldId id="314" r:id="rId26"/>
    <p:sldId id="278" r:id="rId27"/>
    <p:sldId id="283" r:id="rId28"/>
    <p:sldId id="285" r:id="rId29"/>
    <p:sldId id="286" r:id="rId30"/>
    <p:sldId id="287" r:id="rId31"/>
    <p:sldId id="292" r:id="rId32"/>
    <p:sldId id="290" r:id="rId33"/>
    <p:sldId id="293" r:id="rId34"/>
    <p:sldId id="299" r:id="rId35"/>
    <p:sldId id="313" r:id="rId36"/>
    <p:sldId id="305" r:id="rId37"/>
    <p:sldId id="294" r:id="rId38"/>
    <p:sldId id="302" r:id="rId39"/>
    <p:sldId id="307" r:id="rId40"/>
    <p:sldId id="310" r:id="rId41"/>
    <p:sldId id="309" r:id="rId42"/>
    <p:sldId id="308" r:id="rId43"/>
    <p:sldId id="312" r:id="rId44"/>
    <p:sldId id="315" r:id="rId45"/>
    <p:sldId id="311" r:id="rId46"/>
    <p:sldId id="291" r:id="rId47"/>
    <p:sldId id="288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8" r:id="rId59"/>
    <p:sldId id="327" r:id="rId60"/>
    <p:sldId id="329" r:id="rId61"/>
    <p:sldId id="330" r:id="rId62"/>
    <p:sldId id="333" r:id="rId63"/>
    <p:sldId id="331" r:id="rId64"/>
    <p:sldId id="332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실험정리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의 의미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 smtClean="0"/>
              <a:t>실험정리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단품조합이</a:t>
            </a:r>
            <a:r>
              <a:rPr lang="ko-KR" altLang="en-US" b="1" dirty="0" smtClean="0"/>
              <a:t> 학습에 지대한 영향을 미친다는 사실로부터 출발함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주요 모델 재원</a:t>
            </a:r>
            <a:r>
              <a:rPr lang="en-US" altLang="ko-KR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400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</a:t>
            </a:r>
            <a:r>
              <a:rPr lang="en-US" altLang="ko-KR" dirty="0" smtClean="0"/>
              <a:t>: 400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1900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>
                <a:solidFill>
                  <a:srgbClr val="FF0000"/>
                </a:solidFill>
              </a:rPr>
              <a:t>: OC_SIM_DB_Bat_pb_91_150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1149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17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6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150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개로 변경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076" y="4407473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오히려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주행사이클에서 학습된 모델의 일반화가 더 잘되는듯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학습의 안정성으로 인한 효과가 다수의 사이클을 경험하는 효과보다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큰 것으로 예상 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076" y="1848751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모델 </a:t>
            </a:r>
            <a:r>
              <a:rPr lang="en-US" altLang="ko-KR" dirty="0" smtClean="0">
                <a:solidFill>
                  <a:srgbClr val="FF0000"/>
                </a:solidFill>
              </a:rPr>
              <a:t>1, 3, 4</a:t>
            </a:r>
            <a:r>
              <a:rPr lang="ko-KR" altLang="en-US" dirty="0" smtClean="0">
                <a:solidFill>
                  <a:srgbClr val="FF0000"/>
                </a:solidFill>
              </a:rPr>
              <a:t>에 대해서 유효한 모델을 얻음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여러가지 주행사이클을 모두 한번에 학습에 활용하지 않고 순차적으로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활용한다면 어떨까</a:t>
            </a:r>
            <a:r>
              <a:rPr lang="en-US" altLang="ko-KR" dirty="0" smtClean="0">
                <a:solidFill>
                  <a:srgbClr val="FF0000"/>
                </a:solidFill>
              </a:rPr>
              <a:t>? …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실험결과 정리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90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8397" y="326032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실험 진행 중 </a:t>
            </a:r>
            <a:r>
              <a:rPr lang="en-US" altLang="ko-KR" dirty="0" smtClean="0">
                <a:solidFill>
                  <a:srgbClr val="FF0000"/>
                </a:solidFill>
              </a:rPr>
              <a:t>(Desktop)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21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model)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57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model)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98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Generalization_MDP_ver2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배터리를 </a:t>
            </a:r>
            <a:r>
              <a:rPr lang="en-US" altLang="ko-KR" dirty="0" smtClean="0"/>
              <a:t>OC_SIM_DB_Bat_nimh_30_300_ovonic</a:t>
            </a:r>
            <a:r>
              <a:rPr lang="ko-KR" altLang="en-US" dirty="0" smtClean="0"/>
              <a:t>로 교체하여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여러 개의 </a:t>
            </a:r>
            <a:r>
              <a:rPr lang="en-US" altLang="ko-KR" dirty="0"/>
              <a:t>MDP </a:t>
            </a:r>
            <a:r>
              <a:rPr lang="ko-KR" altLang="en-US" dirty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한 개의 </a:t>
            </a:r>
            <a:r>
              <a:rPr lang="en-US" altLang="ko-KR" dirty="0"/>
              <a:t>MDP </a:t>
            </a:r>
            <a:r>
              <a:rPr lang="ko-KR" altLang="en-US" dirty="0"/>
              <a:t>사이클에 대해 학습 후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MDP </a:t>
            </a:r>
            <a:r>
              <a:rPr lang="ko-KR" altLang="en-US" dirty="0"/>
              <a:t>사이클 학습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927" y="5684889"/>
            <a:ext cx="7571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 된다면 전의 모델의 배터리 모델을 변경시켜야 할 듯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학습이 너무 잘됨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>
                <a:solidFill>
                  <a:srgbClr val="FF0000"/>
                </a:solidFill>
              </a:rPr>
              <a:t>결국 학습은 배터리와 연료전지의 용량이 중요함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62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Scalability1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1927" y="5676576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재원에 따른 학습의 정도가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16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Scalability2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추가적으로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구조를 </a:t>
            </a:r>
            <a:r>
              <a:rPr lang="ko-KR" altLang="en-US" dirty="0" err="1" smtClean="0">
                <a:solidFill>
                  <a:srgbClr val="FF0000"/>
                </a:solidFill>
              </a:rPr>
              <a:t>병렬형에서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직렬형으로</a:t>
            </a:r>
            <a:r>
              <a:rPr lang="ko-KR" altLang="en-US" dirty="0" smtClean="0">
                <a:solidFill>
                  <a:srgbClr val="FF0000"/>
                </a:solidFill>
              </a:rPr>
              <a:t> 변경함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610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8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간극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8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593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26241</TotalTime>
  <Words>3687</Words>
  <Application>Microsoft Office PowerPoint</Application>
  <PresentationFormat>와이드스크린</PresentationFormat>
  <Paragraphs>1037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Cambria Math</vt:lpstr>
      <vt:lpstr>Wingdings</vt:lpstr>
      <vt:lpstr>Office 테마</vt:lpstr>
      <vt:lpstr>실험 정리 2</vt:lpstr>
      <vt:lpstr>실험정리 2의 의미 </vt:lpstr>
      <vt:lpstr>Feature Scaling의 중요성 </vt:lpstr>
      <vt:lpstr>Feature Scaling의 중요성 2</vt:lpstr>
      <vt:lpstr>DDQN 3_ver2 – 결과   </vt:lpstr>
      <vt:lpstr>DDQN과 DDPG의 비교2</vt:lpstr>
      <vt:lpstr>DDPG_batchNormalization_comparison</vt:lpstr>
      <vt:lpstr>PowerPoint 프레젠테이션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5  </vt:lpstr>
      <vt:lpstr>Generalization 실험 6  </vt:lpstr>
      <vt:lpstr>Generalization_MDP </vt:lpstr>
      <vt:lpstr>Generalization_MDP </vt:lpstr>
      <vt:lpstr>Generalization_MDP_ver2 </vt:lpstr>
      <vt:lpstr>Scalability1   </vt:lpstr>
      <vt:lpstr>Scalability2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215</cp:revision>
  <dcterms:created xsi:type="dcterms:W3CDTF">2020-07-08T01:56:17Z</dcterms:created>
  <dcterms:modified xsi:type="dcterms:W3CDTF">2020-08-10T09:03:17Z</dcterms:modified>
</cp:coreProperties>
</file>