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8" r:id="rId52"/>
    <p:sldId id="327" r:id="rId53"/>
    <p:sldId id="329" r:id="rId54"/>
    <p:sldId id="330" r:id="rId55"/>
    <p:sldId id="333" r:id="rId56"/>
    <p:sldId id="331" r:id="rId57"/>
    <p:sldId id="332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150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개로 변경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076" y="4407473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오히려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개의 주행사이클에서 학습된 모델의 일반화가 더 잘되는듯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학습의 안정성으로 인한 효과가 다수의 사이클을 경험하는 효과보다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큰 것으로 예상 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076" y="1848751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모델 </a:t>
            </a:r>
            <a:r>
              <a:rPr lang="en-US" altLang="ko-KR" dirty="0" smtClean="0">
                <a:solidFill>
                  <a:srgbClr val="FF0000"/>
                </a:solidFill>
              </a:rPr>
              <a:t>1, 3, 4</a:t>
            </a:r>
            <a:r>
              <a:rPr lang="ko-KR" altLang="en-US" dirty="0" smtClean="0">
                <a:solidFill>
                  <a:srgbClr val="FF0000"/>
                </a:solidFill>
              </a:rPr>
              <a:t>에 대해서 유효한 모델을 얻음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여러가지 주행사이클을 모두 한번에 학습에 활용하지 않고 순차적으로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활용한다면 어떨까</a:t>
            </a:r>
            <a:r>
              <a:rPr lang="en-US" altLang="ko-KR" dirty="0" smtClean="0">
                <a:solidFill>
                  <a:srgbClr val="FF0000"/>
                </a:solidFill>
              </a:rPr>
              <a:t>? …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실험결과 정리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90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All case</a:t>
            </a:r>
            <a:r>
              <a:rPr lang="ko-KR" altLang="en-US" dirty="0" smtClean="0"/>
              <a:t>에서 실험을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액션의 가용 범위를 달리하면서 학습의 안정도와 일반화 파워를 확인함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 </a:t>
            </a:r>
            <a:r>
              <a:rPr lang="en-US" altLang="ko-KR" dirty="0" smtClean="0"/>
              <a:t>: 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8397" y="326032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실험 진행 중 </a:t>
            </a:r>
            <a:r>
              <a:rPr lang="en-US" altLang="ko-KR" dirty="0" smtClean="0">
                <a:solidFill>
                  <a:srgbClr val="FF0000"/>
                </a:solidFill>
              </a:rPr>
              <a:t>(Desktop)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42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</a:t>
            </a:r>
            <a:r>
              <a:rPr lang="ko-KR" altLang="en-US" dirty="0" smtClean="0"/>
              <a:t>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</a:t>
            </a:r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57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</a:t>
            </a:r>
            <a:r>
              <a:rPr lang="ko-KR" altLang="en-US" dirty="0" smtClean="0"/>
              <a:t>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</a:t>
            </a:r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98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Generalization_MDP_ver2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</a:t>
            </a:r>
            <a:r>
              <a:rPr lang="ko-KR" altLang="en-US" dirty="0" smtClean="0"/>
              <a:t>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배터리를 </a:t>
            </a:r>
            <a:r>
              <a:rPr lang="en-US" altLang="ko-KR" dirty="0" smtClean="0"/>
              <a:t>OC_SIM_DB_Bat_nimh_30_300_ovonic</a:t>
            </a:r>
            <a:r>
              <a:rPr lang="ko-KR" altLang="en-US" dirty="0" smtClean="0"/>
              <a:t>로 교체하여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여러 개의 </a:t>
            </a:r>
            <a:r>
              <a:rPr lang="en-US" altLang="ko-KR" dirty="0"/>
              <a:t>MDP </a:t>
            </a:r>
            <a:r>
              <a:rPr lang="ko-KR" altLang="en-US" dirty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한 개의 </a:t>
            </a:r>
            <a:r>
              <a:rPr lang="en-US" altLang="ko-KR" dirty="0"/>
              <a:t>MDP </a:t>
            </a:r>
            <a:r>
              <a:rPr lang="ko-KR" altLang="en-US" dirty="0"/>
              <a:t>사이클에 대해 학습 후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MDP </a:t>
            </a:r>
            <a:r>
              <a:rPr lang="ko-KR" altLang="en-US" dirty="0"/>
              <a:t>사이클 학습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81927" y="5684889"/>
            <a:ext cx="7571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 된다면 전의 모델의 배터리 모델을 변경시켜야 할 듯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학습이 너무 잘됨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r>
              <a:rPr lang="ko-KR" altLang="en-US" dirty="0" smtClean="0">
                <a:solidFill>
                  <a:srgbClr val="FF0000"/>
                </a:solidFill>
              </a:rPr>
              <a:t>결국 학습은 배터리와 연료전지의 용량이 중요함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62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Scalability1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Panasonic_prius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nimh_30_300_ovonic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1927" y="5676576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재원에 따른 학습의 정도가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16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Scalability2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Panasonic_prius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nimh_30_300_ovonic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추가적으로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구조를 </a:t>
            </a:r>
            <a:r>
              <a:rPr lang="ko-KR" altLang="en-US" dirty="0" err="1" smtClean="0">
                <a:solidFill>
                  <a:srgbClr val="FF0000"/>
                </a:solidFill>
              </a:rPr>
              <a:t>병렬형에서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직렬형으로</a:t>
            </a:r>
            <a:r>
              <a:rPr lang="ko-KR" altLang="en-US" dirty="0" smtClean="0">
                <a:solidFill>
                  <a:srgbClr val="FF0000"/>
                </a:solidFill>
              </a:rPr>
              <a:t> 변경함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61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26109</TotalTime>
  <Words>3397</Words>
  <Application>Microsoft Office PowerPoint</Application>
  <PresentationFormat>와이드스크린</PresentationFormat>
  <Paragraphs>959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Cambria Math</vt:lpstr>
      <vt:lpstr>Wingdings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  <vt:lpstr>Generalization 실험 5  </vt:lpstr>
      <vt:lpstr>Generalization 실험 6  </vt:lpstr>
      <vt:lpstr>Generalization_MDP </vt:lpstr>
      <vt:lpstr>Generalization_MDP </vt:lpstr>
      <vt:lpstr>Generalization_MDP_ver2 </vt:lpstr>
      <vt:lpstr>Scalability1   </vt:lpstr>
      <vt:lpstr>Scalability2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211</cp:revision>
  <dcterms:created xsi:type="dcterms:W3CDTF">2020-07-08T01:56:17Z</dcterms:created>
  <dcterms:modified xsi:type="dcterms:W3CDTF">2020-08-10T06:36:36Z</dcterms:modified>
</cp:coreProperties>
</file>