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3112956"/>
            <a:ext cx="10058400" cy="121215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err="1"/>
              <a:t>abc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abc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C62D-4221-4C4F-9AC8-FDDF8538FC97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5F20-D4D7-4BA9-B514-A2228CCA00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CBF88270-8BBF-4101-B4C3-335F490B80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127549"/>
            <a:ext cx="54102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8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C62D-4221-4C4F-9AC8-FDDF8538FC97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5F20-D4D7-4BA9-B514-A2228CCA0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50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C62D-4221-4C4F-9AC8-FDDF8538FC97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5F20-D4D7-4BA9-B514-A2228CCA0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6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64244" y="268298"/>
            <a:ext cx="9091436" cy="77751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ABC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 err="1"/>
              <a:t>abc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C62D-4221-4C4F-9AC8-FDDF8538FC97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5F20-D4D7-4BA9-B514-A2228CCA0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87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C62D-4221-4C4F-9AC8-FDDF8538FC97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5F20-D4D7-4BA9-B514-A2228CCA00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86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C62D-4221-4C4F-9AC8-FDDF8538FC97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5F20-D4D7-4BA9-B514-A2228CCA0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99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C62D-4221-4C4F-9AC8-FDDF8538FC97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5F20-D4D7-4BA9-B514-A2228CCA0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51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C62D-4221-4C4F-9AC8-FDDF8538FC97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5F20-D4D7-4BA9-B514-A2228CCA0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0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C62D-4221-4C4F-9AC8-FDDF8538FC97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5F20-D4D7-4BA9-B514-A2228CCA0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95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19C62D-4221-4C4F-9AC8-FDDF8538FC97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475F20-D4D7-4BA9-B514-A2228CCA0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58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C62D-4221-4C4F-9AC8-FDDF8538FC97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5F20-D4D7-4BA9-B514-A2228CCA0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79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8768" y="286604"/>
            <a:ext cx="9096911" cy="702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 err="1"/>
              <a:t>abc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71591"/>
            <a:ext cx="10058400" cy="45975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dirty="0" err="1"/>
              <a:t>abc</a:t>
            </a:r>
            <a:endParaRPr lang="zh-CN" altLang="en-US" dirty="0"/>
          </a:p>
          <a:p>
            <a:pPr lvl="1"/>
            <a:r>
              <a:rPr lang="en-US" altLang="zh-CN" dirty="0" err="1"/>
              <a:t>abc</a:t>
            </a:r>
            <a:endParaRPr lang="zh-CN" altLang="en-US" dirty="0"/>
          </a:p>
          <a:p>
            <a:pPr lvl="2"/>
            <a:r>
              <a:rPr lang="en-US" altLang="zh-CN" dirty="0" err="1"/>
              <a:t>abc</a:t>
            </a:r>
            <a:endParaRPr lang="zh-CN" altLang="en-US" dirty="0"/>
          </a:p>
          <a:p>
            <a:pPr lvl="3"/>
            <a:r>
              <a:rPr lang="en-US" altLang="zh-CN" dirty="0" err="1"/>
              <a:t>abc</a:t>
            </a:r>
            <a:endParaRPr lang="zh-CN" altLang="en-US" dirty="0"/>
          </a:p>
          <a:p>
            <a:pPr lvl="4"/>
            <a:r>
              <a:rPr lang="en-US" altLang="zh-CN" dirty="0" err="1"/>
              <a:t>abc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19C62D-4221-4C4F-9AC8-FDDF8538FC97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475F20-D4D7-4BA9-B514-A2228CCA00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D503E7C6-B9D3-4A3A-A2E3-12361161986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68" y="165303"/>
            <a:ext cx="1028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9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rgbClr val="0070C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rgbClr val="0070C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rgbClr val="0070C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rgbClr val="0070C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rgbClr val="0070C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0070C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F2394-2331-4C3B-8A84-EF4484D91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Crownfish</a:t>
            </a:r>
            <a:r>
              <a:rPr lang="en-US" altLang="zh-CN" dirty="0"/>
              <a:t> IFU Arch review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C9BB69-EE7E-4778-AE90-E524E46E3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Version 0.1</a:t>
            </a:r>
          </a:p>
          <a:p>
            <a:pPr algn="ctr"/>
            <a:r>
              <a:rPr lang="en-US" altLang="zh-CN" dirty="0" err="1"/>
              <a:t>Shawn.Tan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98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D81AA-5CD8-4A97-B3EC-18BA1611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9227"/>
            <a:ext cx="10058400" cy="819438"/>
          </a:xfrm>
        </p:spPr>
        <p:txBody>
          <a:bodyPr/>
          <a:lstStyle/>
          <a:p>
            <a:r>
              <a:rPr lang="en-US" altLang="zh-CN" dirty="0"/>
              <a:t>         Outlines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432CED9-FA7D-4A46-8E65-DCE3205B0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56469"/>
            <a:ext cx="10058400" cy="4412625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96396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TM02900769[[fn=回顾]]</Template>
  <TotalTime>37</TotalTime>
  <Words>11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Calibri</vt:lpstr>
      <vt:lpstr>Calibri Light</vt:lpstr>
      <vt:lpstr>Times New Roman</vt:lpstr>
      <vt:lpstr>回顾</vt:lpstr>
      <vt:lpstr>Crownfish IFU Arch review</vt:lpstr>
      <vt:lpstr>         Outlines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谈 笑</dc:creator>
  <cp:lastModifiedBy>谈 笑</cp:lastModifiedBy>
  <cp:revision>10</cp:revision>
  <dcterms:created xsi:type="dcterms:W3CDTF">2018-11-20T15:29:11Z</dcterms:created>
  <dcterms:modified xsi:type="dcterms:W3CDTF">2018-11-20T16:16:19Z</dcterms:modified>
</cp:coreProperties>
</file>