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1AA1-A354-4215-AEE6-6D8FA4ECEE1F}" type="datetimeFigureOut">
              <a:rPr lang="sl-SI" smtClean="0"/>
              <a:t>8.1.2013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8611-5A1B-4CCB-B988-226BC00B2076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Modeliranje brezžičnih (802.11) omrežij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Miha Zidar, Peter Benko, Žiga Ham, Maja Podbevšek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Zgledi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HandOver</a:t>
            </a:r>
            <a:endParaRPr lang="sl-SI" dirty="0" smtClean="0"/>
          </a:p>
          <a:p>
            <a:r>
              <a:rPr lang="sl-SI" dirty="0" err="1" smtClean="0"/>
              <a:t>HostToHost</a:t>
            </a:r>
            <a:endParaRPr lang="sl-SI" dirty="0" smtClean="0"/>
          </a:p>
          <a:p>
            <a:r>
              <a:rPr lang="sl-SI" dirty="0" err="1" smtClean="0"/>
              <a:t>MultiRadio</a:t>
            </a:r>
            <a:endParaRPr lang="sl-SI" dirty="0" smtClean="0"/>
          </a:p>
          <a:p>
            <a:r>
              <a:rPr lang="sl-SI" dirty="0" err="1" smtClean="0"/>
              <a:t>Synchronized</a:t>
            </a:r>
            <a:endParaRPr lang="sl-SI" dirty="0" smtClean="0"/>
          </a:p>
          <a:p>
            <a:r>
              <a:rPr lang="sl-SI" dirty="0" err="1" smtClean="0"/>
              <a:t>Throughput</a:t>
            </a:r>
            <a:endParaRPr lang="sl-SI" dirty="0" smtClean="0"/>
          </a:p>
          <a:p>
            <a:r>
              <a:rPr lang="sl-SI" dirty="0" smtClean="0"/>
              <a:t>Lan80211</a:t>
            </a:r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HandOver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sl-SI" dirty="0" smtClean="0"/>
              <a:t>Odjemalec se premika po prostoru – zamenja dostopno točko s katero komunicira.</a:t>
            </a:r>
          </a:p>
          <a:p>
            <a:endParaRPr lang="sl-SI" dirty="0" smtClean="0"/>
          </a:p>
        </p:txBody>
      </p:sp>
      <p:pic>
        <p:nvPicPr>
          <p:cNvPr id="1026" name="Picture 2" descr="C:\Users\majap\Desktop\Slike\hand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5133975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HostToHost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S konfiguracijo lahko izberemo št. odjemalcev.</a:t>
            </a:r>
          </a:p>
          <a:p>
            <a:r>
              <a:rPr lang="sl-SI" dirty="0" smtClean="0"/>
              <a:t>Merimo prepustnost omrežja pri komunikaciji odjemalca s strežnikom (tudi vpliv ostalih odjemalcev).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2050" name="Picture 2" descr="C:\Users\majap\Desktop\Slike\hostto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0"/>
            <a:ext cx="4118227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MultiRadio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Več možnih konfiguracij povezav:</a:t>
            </a:r>
          </a:p>
          <a:p>
            <a:pPr lvl="1"/>
            <a:r>
              <a:rPr lang="sl-SI" dirty="0" smtClean="0"/>
              <a:t>dostopni točki preko </a:t>
            </a:r>
            <a:r>
              <a:rPr lang="sl-SI" dirty="0" err="1" smtClean="0"/>
              <a:t>ethernet</a:t>
            </a:r>
            <a:r>
              <a:rPr lang="sl-SI" dirty="0" smtClean="0"/>
              <a:t> stikala,</a:t>
            </a:r>
          </a:p>
          <a:p>
            <a:pPr lvl="1"/>
            <a:r>
              <a:rPr lang="sl-SI" dirty="0" smtClean="0"/>
              <a:t>WLAN-a preko usmerjevalnika z brezžičnima mrežnima karticama,</a:t>
            </a:r>
          </a:p>
          <a:p>
            <a:pPr lvl="1"/>
            <a:r>
              <a:rPr lang="sl-SI" dirty="0" smtClean="0"/>
              <a:t>neodvisna WLAN-a na različnih radijskih kanalih.</a:t>
            </a:r>
          </a:p>
          <a:p>
            <a:pPr lvl="1">
              <a:buNone/>
            </a:pPr>
            <a:endParaRPr lang="sl-SI" dirty="0" smtClean="0"/>
          </a:p>
          <a:p>
            <a:r>
              <a:rPr lang="sl-SI" dirty="0" smtClean="0"/>
              <a:t>Prikaz uporabe več brezžičnih vmesnikov na usmerjevalniku.</a:t>
            </a:r>
          </a:p>
          <a:p>
            <a:pPr lvl="1"/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sl-SI" dirty="0"/>
          </a:p>
        </p:txBody>
      </p:sp>
      <p:pic>
        <p:nvPicPr>
          <p:cNvPr id="3074" name="Picture 2" descr="C:\Users\majap\Desktop\Slike\multiradio_gener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92896"/>
            <a:ext cx="4343400" cy="237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Synchronized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S konfiguracijo izberemo pošiljanje paketov:</a:t>
            </a:r>
          </a:p>
          <a:p>
            <a:pPr lvl="1"/>
            <a:r>
              <a:rPr lang="sl-SI" dirty="0" smtClean="0"/>
              <a:t>sinhrono,</a:t>
            </a:r>
          </a:p>
          <a:p>
            <a:pPr lvl="1"/>
            <a:r>
              <a:rPr lang="sl-SI" dirty="0" err="1" smtClean="0"/>
              <a:t>nesinhrono</a:t>
            </a:r>
            <a:r>
              <a:rPr lang="sl-SI" dirty="0" smtClean="0"/>
              <a:t>.</a:t>
            </a:r>
          </a:p>
          <a:p>
            <a:r>
              <a:rPr lang="sl-SI" dirty="0" smtClean="0"/>
              <a:t>Opazujemo anomalije pri generiranju brezžičnega prometa (sinhrono pošiljanje paketov).</a:t>
            </a:r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098" name="Picture 2" descr="C:\Users\majap\Desktop\Slike\synchronized_sy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348880"/>
            <a:ext cx="5448300" cy="271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Throughput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S konfiguracijo izberemo št. odjemalcev do dostopne točke.</a:t>
            </a:r>
          </a:p>
          <a:p>
            <a:r>
              <a:rPr lang="sl-SI" dirty="0" smtClean="0"/>
              <a:t>Merimo prepustnost omrežja med </a:t>
            </a:r>
            <a:r>
              <a:rPr lang="sl-SI" dirty="0" err="1" smtClean="0"/>
              <a:t>večimi</a:t>
            </a:r>
            <a:r>
              <a:rPr lang="sl-SI" dirty="0" smtClean="0"/>
              <a:t> odjemalci in dostopno točko.</a:t>
            </a:r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122" name="Picture 2" descr="C:\Users\majap\Desktop\Slike\throughput_th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38952"/>
            <a:ext cx="3262814" cy="35288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Lan80211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146" name="Picture 2" descr="C:\Users\majap\Desktop\Slike\lan802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671767" cy="3081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Gradniki</a:t>
            </a:r>
            <a:endParaRPr lang="sl-S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Access </a:t>
            </a:r>
            <a:r>
              <a:rPr lang="sl-SI" dirty="0" err="1" smtClean="0"/>
              <a:t>Point</a:t>
            </a:r>
            <a:endParaRPr lang="sl-SI" dirty="0" smtClean="0"/>
          </a:p>
          <a:p>
            <a:pPr lvl="1"/>
            <a:r>
              <a:rPr lang="sl-SI" dirty="0" err="1" smtClean="0"/>
              <a:t>interfaceTable</a:t>
            </a:r>
            <a:r>
              <a:rPr lang="sl-SI" dirty="0" smtClean="0"/>
              <a:t>,</a:t>
            </a:r>
          </a:p>
          <a:p>
            <a:pPr lvl="1"/>
            <a:r>
              <a:rPr lang="sl-SI" dirty="0" err="1" smtClean="0"/>
              <a:t>notificationBoart</a:t>
            </a:r>
            <a:r>
              <a:rPr lang="sl-SI" dirty="0" smtClean="0"/>
              <a:t>,</a:t>
            </a:r>
          </a:p>
          <a:p>
            <a:pPr lvl="1"/>
            <a:r>
              <a:rPr lang="sl-SI" dirty="0" err="1" smtClean="0"/>
              <a:t>wlan</a:t>
            </a:r>
            <a:r>
              <a:rPr lang="sl-SI" dirty="0" smtClean="0"/>
              <a:t>,</a:t>
            </a:r>
          </a:p>
          <a:p>
            <a:pPr lvl="1"/>
            <a:r>
              <a:rPr lang="sl-SI" dirty="0" err="1" smtClean="0"/>
              <a:t>relayUnit</a:t>
            </a:r>
            <a:r>
              <a:rPr lang="sl-SI" dirty="0" smtClean="0"/>
              <a:t>.</a:t>
            </a:r>
          </a:p>
          <a:p>
            <a:pPr lvl="1"/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170" name="Picture 2" descr="C:\Users\majap\Desktop\Slike\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556792"/>
            <a:ext cx="3456384" cy="4165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Modeliranje brezžičnih (802.11) omrežij</vt:lpstr>
      <vt:lpstr>Zgledi</vt:lpstr>
      <vt:lpstr>HandOver</vt:lpstr>
      <vt:lpstr>HostToHost</vt:lpstr>
      <vt:lpstr>MultiRadio</vt:lpstr>
      <vt:lpstr>Synchronized</vt:lpstr>
      <vt:lpstr>Throughput</vt:lpstr>
      <vt:lpstr>Lan80211</vt:lpstr>
      <vt:lpstr>Gradniki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Modeliranje brezžičnih (802.11) omrežij</dc:title>
  <dc:creator>majap</dc:creator>
  <cp:lastModifiedBy>majap</cp:lastModifiedBy>
  <cp:revision>2</cp:revision>
  <dcterms:created xsi:type="dcterms:W3CDTF">2013-01-08T18:14:23Z</dcterms:created>
  <dcterms:modified xsi:type="dcterms:W3CDTF">2013-01-08T18:51:09Z</dcterms:modified>
</cp:coreProperties>
</file>