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7"/>
  </p:notesMasterIdLst>
  <p:sldIdLst>
    <p:sldId id="256" r:id="rId2"/>
    <p:sldId id="265" r:id="rId3"/>
    <p:sldId id="260" r:id="rId4"/>
    <p:sldId id="259" r:id="rId5"/>
    <p:sldId id="264" r:id="rId6"/>
    <p:sldId id="329" r:id="rId7"/>
    <p:sldId id="324" r:id="rId8"/>
    <p:sldId id="300" r:id="rId9"/>
    <p:sldId id="330" r:id="rId10"/>
    <p:sldId id="313" r:id="rId11"/>
    <p:sldId id="306" r:id="rId12"/>
    <p:sldId id="302" r:id="rId13"/>
    <p:sldId id="314" r:id="rId14"/>
    <p:sldId id="309" r:id="rId15"/>
    <p:sldId id="257" r:id="rId16"/>
    <p:sldId id="308" r:id="rId17"/>
    <p:sldId id="304" r:id="rId18"/>
    <p:sldId id="261" r:id="rId19"/>
    <p:sldId id="319" r:id="rId20"/>
    <p:sldId id="326" r:id="rId21"/>
    <p:sldId id="317" r:id="rId22"/>
    <p:sldId id="320" r:id="rId23"/>
    <p:sldId id="315" r:id="rId24"/>
    <p:sldId id="325" r:id="rId25"/>
    <p:sldId id="316" r:id="rId26"/>
    <p:sldId id="311" r:id="rId27"/>
    <p:sldId id="322" r:id="rId28"/>
    <p:sldId id="327" r:id="rId29"/>
    <p:sldId id="323" r:id="rId30"/>
    <p:sldId id="328" r:id="rId31"/>
    <p:sldId id="297" r:id="rId32"/>
    <p:sldId id="331" r:id="rId33"/>
    <p:sldId id="276" r:id="rId34"/>
    <p:sldId id="312" r:id="rId35"/>
    <p:sldId id="275" r:id="rId36"/>
  </p:sldIdLst>
  <p:sldSz cx="9144000" cy="5143500" type="screen16x9"/>
  <p:notesSz cx="6858000" cy="9144000"/>
  <p:embeddedFontLst>
    <p:embeddedFont>
      <p:font typeface="Anaheim" panose="020B0604020202020204" charset="0"/>
      <p:regular r:id="rId38"/>
      <p:bold r:id="rId39"/>
    </p:embeddedFont>
    <p:embeddedFont>
      <p:font typeface="Arial Black" panose="020B0A04020102020204" pitchFamily="34" charset="0"/>
      <p:bold r:id="rId40"/>
    </p:embeddedFont>
    <p:embeddedFont>
      <p:font typeface="Atkinson Hyperlegible" panose="020B0604020202020204" charset="0"/>
      <p:regular r:id="rId41"/>
      <p:bold r:id="rId42"/>
      <p:italic r:id="rId43"/>
      <p:boldItalic r:id="rId44"/>
    </p:embeddedFont>
    <p:embeddedFont>
      <p:font typeface="Avenir Next LT Pro" panose="020B0504020202020204" pitchFamily="34" charset="0"/>
      <p:regular r:id="rId45"/>
      <p:bold r:id="rId46"/>
      <p:italic r:id="rId47"/>
      <p:boldItalic r:id="rId48"/>
    </p:embeddedFont>
    <p:embeddedFont>
      <p:font typeface="Bebas Neue" panose="020B0606020202050201" pitchFamily="34" charset="0"/>
      <p:regular r:id="rId49"/>
    </p:embeddedFont>
    <p:embeddedFont>
      <p:font typeface="Fira Sans Extra Condensed Medium" panose="020B0604020202020204" charset="0"/>
      <p:regular r:id="rId50"/>
      <p:bold r:id="rId51"/>
      <p:italic r:id="rId52"/>
      <p:boldItalic r:id="rId53"/>
    </p:embeddedFont>
    <p:embeddedFont>
      <p:font typeface="Nunito Light" pitchFamily="2" charset="0"/>
      <p:regular r:id="rId54"/>
      <p:italic r:id="rId55"/>
    </p:embeddedFont>
    <p:embeddedFont>
      <p:font typeface="Playfair Display" panose="00000500000000000000" pitchFamily="2"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ek MESSADI" initials="MM" lastIdx="1" clrIdx="0">
    <p:extLst>
      <p:ext uri="{19B8F6BF-5375-455C-9EA6-DF929625EA0E}">
        <p15:presenceInfo xmlns:p15="http://schemas.microsoft.com/office/powerpoint/2012/main" userId="S::messadi.melek@esprit.tn::0c9563d0-7331-4c1d-a209-fa5b30859de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7474"/>
    <a:srgbClr val="EAEAEA"/>
    <a:srgbClr val="FDFDFD"/>
    <a:srgbClr val="B2B2B2"/>
    <a:srgbClr val="FCFCFC"/>
    <a:srgbClr val="F0F0F0"/>
    <a:srgbClr val="EBEBEB"/>
    <a:srgbClr val="F8F8F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80E334-2D85-4FB8-BE74-D17650C11D43}">
  <a:tblStyle styleId="{F380E334-2D85-4FB8-BE74-D17650C11D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F0F44C-045A-4CA4-8965-042F7FB50FB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9" autoAdjust="0"/>
    <p:restoredTop sz="38447" autoAdjust="0"/>
  </p:normalViewPr>
  <p:slideViewPr>
    <p:cSldViewPr snapToGrid="0">
      <p:cViewPr varScale="1">
        <p:scale>
          <a:sx n="32" d="100"/>
          <a:sy n="32" d="100"/>
        </p:scale>
        <p:origin x="69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54" Type="http://schemas.openxmlformats.org/officeDocument/2006/relationships/font" Target="fonts/font17.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font" Target="fonts/font22.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4G</a:t>
            </a:r>
            <a:r>
              <a:rPr lang="fr-FR" baseline="0" dirty="0"/>
              <a:t> Streaming Evaluation </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MAE</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KPI</c:v>
                </c:pt>
                <c:pt idx="1">
                  <c:v>Radio</c:v>
                </c:pt>
                <c:pt idx="2">
                  <c:v>Core</c:v>
                </c:pt>
              </c:strCache>
            </c:strRef>
          </c:cat>
          <c:val>
            <c:numRef>
              <c:f>Sheet1!$B$2:$B$5</c:f>
              <c:numCache>
                <c:formatCode>General</c:formatCode>
                <c:ptCount val="4"/>
                <c:pt idx="0">
                  <c:v>4.3689999999999998</c:v>
                </c:pt>
                <c:pt idx="1">
                  <c:v>1.8716999999999999</c:v>
                </c:pt>
                <c:pt idx="2">
                  <c:v>3.8529</c:v>
                </c:pt>
              </c:numCache>
            </c:numRef>
          </c:val>
          <c:extLst>
            <c:ext xmlns:c16="http://schemas.microsoft.com/office/drawing/2014/chart" uri="{C3380CC4-5D6E-409C-BE32-E72D297353CC}">
              <c16:uniqueId val="{00000000-D2E6-44A0-99B8-4D65F808AF08}"/>
            </c:ext>
          </c:extLst>
        </c:ser>
        <c:ser>
          <c:idx val="1"/>
          <c:order val="1"/>
          <c:tx>
            <c:strRef>
              <c:f>Sheet1!$C$1</c:f>
              <c:strCache>
                <c:ptCount val="1"/>
                <c:pt idx="0">
                  <c:v>MSE</c:v>
                </c:pt>
              </c:strCache>
            </c:strRef>
          </c:tx>
          <c:spPr>
            <a:solidFill>
              <a:schemeClr val="bg2">
                <a:lumMod val="25000"/>
                <a:lumOff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KPI</c:v>
                </c:pt>
                <c:pt idx="1">
                  <c:v>Radio</c:v>
                </c:pt>
                <c:pt idx="2">
                  <c:v>Core</c:v>
                </c:pt>
              </c:strCache>
            </c:strRef>
          </c:cat>
          <c:val>
            <c:numRef>
              <c:f>Sheet1!$C$2:$C$5</c:f>
              <c:numCache>
                <c:formatCode>General</c:formatCode>
                <c:ptCount val="4"/>
                <c:pt idx="0">
                  <c:v>31.514800000000001</c:v>
                </c:pt>
                <c:pt idx="1">
                  <c:v>8.1462000000000003</c:v>
                </c:pt>
                <c:pt idx="2">
                  <c:v>27.375599999999999</c:v>
                </c:pt>
              </c:numCache>
            </c:numRef>
          </c:val>
          <c:extLst>
            <c:ext xmlns:c16="http://schemas.microsoft.com/office/drawing/2014/chart" uri="{C3380CC4-5D6E-409C-BE32-E72D297353CC}">
              <c16:uniqueId val="{00000001-D2E6-44A0-99B8-4D65F808AF08}"/>
            </c:ext>
          </c:extLst>
        </c:ser>
        <c:ser>
          <c:idx val="2"/>
          <c:order val="2"/>
          <c:tx>
            <c:strRef>
              <c:f>Sheet1!$D$1</c:f>
              <c:strCache>
                <c:ptCount val="1"/>
                <c:pt idx="0">
                  <c:v>R²</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KPI</c:v>
                </c:pt>
                <c:pt idx="1">
                  <c:v>Radio</c:v>
                </c:pt>
                <c:pt idx="2">
                  <c:v>Core</c:v>
                </c:pt>
              </c:strCache>
            </c:strRef>
          </c:cat>
          <c:val>
            <c:numRef>
              <c:f>Sheet1!$D$2:$D$5</c:f>
              <c:numCache>
                <c:formatCode>General</c:formatCode>
                <c:ptCount val="4"/>
                <c:pt idx="0">
                  <c:v>0.79769999999999996</c:v>
                </c:pt>
                <c:pt idx="1">
                  <c:v>0.51200000000000001</c:v>
                </c:pt>
                <c:pt idx="2">
                  <c:v>0.1</c:v>
                </c:pt>
              </c:numCache>
            </c:numRef>
          </c:val>
          <c:extLst>
            <c:ext xmlns:c16="http://schemas.microsoft.com/office/drawing/2014/chart" uri="{C3380CC4-5D6E-409C-BE32-E72D297353CC}">
              <c16:uniqueId val="{00000002-D2E6-44A0-99B8-4D65F808AF08}"/>
            </c:ext>
          </c:extLst>
        </c:ser>
        <c:dLbls>
          <c:dLblPos val="outEnd"/>
          <c:showLegendKey val="0"/>
          <c:showVal val="1"/>
          <c:showCatName val="0"/>
          <c:showSerName val="0"/>
          <c:showPercent val="0"/>
          <c:showBubbleSize val="0"/>
        </c:dLbls>
        <c:gapWidth val="219"/>
        <c:overlap val="-27"/>
        <c:axId val="674279632"/>
        <c:axId val="674279992"/>
      </c:barChart>
      <c:catAx>
        <c:axId val="674279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674279992"/>
        <c:crosses val="autoZero"/>
        <c:auto val="1"/>
        <c:lblAlgn val="ctr"/>
        <c:lblOffset val="100"/>
        <c:noMultiLvlLbl val="0"/>
      </c:catAx>
      <c:valAx>
        <c:axId val="674279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674279632"/>
        <c:crosses val="autoZero"/>
        <c:crossBetween val="between"/>
      </c:valAx>
      <c:spPr>
        <a:noFill/>
        <a:ln>
          <a:noFill/>
        </a:ln>
        <a:effectLst>
          <a:outerShdw blurRad="50800" dist="50800" dir="5400000" algn="ctr" rotWithShape="0">
            <a:schemeClr val="bg1"/>
          </a:outerShdw>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Web Evaluation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manualLayout>
          <c:layoutTarget val="inner"/>
          <c:xMode val="edge"/>
          <c:yMode val="edge"/>
          <c:x val="6.7024888826615461E-2"/>
          <c:y val="0.15825600963851141"/>
          <c:w val="0.91291968526906719"/>
          <c:h val="0.65522221712404705"/>
        </c:manualLayout>
      </c:layout>
      <c:barChart>
        <c:barDir val="col"/>
        <c:grouping val="clustered"/>
        <c:varyColors val="0"/>
        <c:ser>
          <c:idx val="0"/>
          <c:order val="0"/>
          <c:tx>
            <c:strRef>
              <c:f>Sheet1!$B$1</c:f>
              <c:strCache>
                <c:ptCount val="1"/>
                <c:pt idx="0">
                  <c:v>MSE</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KPI 4G (Bagging)</c:v>
                </c:pt>
                <c:pt idx="1">
                  <c:v>KPI 3G (Graddient Boosting)</c:v>
                </c:pt>
                <c:pt idx="2">
                  <c:v>kPI 2G(Gradient Boosting)</c:v>
                </c:pt>
                <c:pt idx="3">
                  <c:v>Radio 4G (Extra Trees)</c:v>
                </c:pt>
                <c:pt idx="4">
                  <c:v>Radio 3G (Gradient Boosting)</c:v>
                </c:pt>
                <c:pt idx="5">
                  <c:v>core 4G (Extra Trees)</c:v>
                </c:pt>
              </c:strCache>
            </c:strRef>
          </c:cat>
          <c:val>
            <c:numRef>
              <c:f>Sheet1!$B$2:$B$7</c:f>
              <c:numCache>
                <c:formatCode>General</c:formatCode>
                <c:ptCount val="6"/>
                <c:pt idx="0">
                  <c:v>10.53</c:v>
                </c:pt>
                <c:pt idx="1">
                  <c:v>74.120999999999995</c:v>
                </c:pt>
                <c:pt idx="2">
                  <c:v>8.17</c:v>
                </c:pt>
                <c:pt idx="3">
                  <c:v>195.47</c:v>
                </c:pt>
                <c:pt idx="4">
                  <c:v>92.41</c:v>
                </c:pt>
                <c:pt idx="5">
                  <c:v>56.165999999999997</c:v>
                </c:pt>
              </c:numCache>
            </c:numRef>
          </c:val>
          <c:extLst>
            <c:ext xmlns:c16="http://schemas.microsoft.com/office/drawing/2014/chart" uri="{C3380CC4-5D6E-409C-BE32-E72D297353CC}">
              <c16:uniqueId val="{00000000-D2E6-44A0-99B8-4D65F808AF08}"/>
            </c:ext>
          </c:extLst>
        </c:ser>
        <c:ser>
          <c:idx val="1"/>
          <c:order val="1"/>
          <c:tx>
            <c:strRef>
              <c:f>Sheet1!$C$1</c:f>
              <c:strCache>
                <c:ptCount val="1"/>
                <c:pt idx="0">
                  <c:v>R²</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KPI 4G (Bagging)</c:v>
                </c:pt>
                <c:pt idx="1">
                  <c:v>KPI 3G (Graddient Boosting)</c:v>
                </c:pt>
                <c:pt idx="2">
                  <c:v>kPI 2G(Gradient Boosting)</c:v>
                </c:pt>
                <c:pt idx="3">
                  <c:v>Radio 4G (Extra Trees)</c:v>
                </c:pt>
                <c:pt idx="4">
                  <c:v>Radio 3G (Gradient Boosting)</c:v>
                </c:pt>
                <c:pt idx="5">
                  <c:v>core 4G (Extra Trees)</c:v>
                </c:pt>
              </c:strCache>
            </c:strRef>
          </c:cat>
          <c:val>
            <c:numRef>
              <c:f>Sheet1!$C$2:$C$7</c:f>
              <c:numCache>
                <c:formatCode>General</c:formatCode>
                <c:ptCount val="6"/>
                <c:pt idx="0">
                  <c:v>0.95199999999999996</c:v>
                </c:pt>
                <c:pt idx="1">
                  <c:v>0.76300000000000001</c:v>
                </c:pt>
                <c:pt idx="2">
                  <c:v>0.97499999999999998</c:v>
                </c:pt>
                <c:pt idx="3">
                  <c:v>0.19</c:v>
                </c:pt>
                <c:pt idx="4">
                  <c:v>0.18</c:v>
                </c:pt>
                <c:pt idx="5">
                  <c:v>0.28999999999999998</c:v>
                </c:pt>
              </c:numCache>
            </c:numRef>
          </c:val>
          <c:extLst>
            <c:ext xmlns:c16="http://schemas.microsoft.com/office/drawing/2014/chart" uri="{C3380CC4-5D6E-409C-BE32-E72D297353CC}">
              <c16:uniqueId val="{00000001-D2E6-44A0-99B8-4D65F808AF08}"/>
            </c:ext>
          </c:extLst>
        </c:ser>
        <c:dLbls>
          <c:dLblPos val="outEnd"/>
          <c:showLegendKey val="0"/>
          <c:showVal val="1"/>
          <c:showCatName val="0"/>
          <c:showSerName val="0"/>
          <c:showPercent val="0"/>
          <c:showBubbleSize val="0"/>
        </c:dLbls>
        <c:gapWidth val="219"/>
        <c:overlap val="-27"/>
        <c:axId val="674279632"/>
        <c:axId val="674279992"/>
      </c:barChart>
      <c:catAx>
        <c:axId val="674279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674279992"/>
        <c:crosses val="autoZero"/>
        <c:auto val="1"/>
        <c:lblAlgn val="ctr"/>
        <c:lblOffset val="100"/>
        <c:noMultiLvlLbl val="0"/>
      </c:catAx>
      <c:valAx>
        <c:axId val="674279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674279632"/>
        <c:crosses val="autoZero"/>
        <c:crossBetween val="between"/>
      </c:valAx>
      <c:spPr>
        <a:noFill/>
        <a:ln>
          <a:noFill/>
        </a:ln>
        <a:effectLst>
          <a:outerShdw blurRad="50800" dist="50800" dir="5400000" algn="ctr" rotWithShape="0">
            <a:schemeClr val="bg1"/>
          </a:outerShdw>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image" Target="../media/image77.png"/><Relationship Id="rId4" Type="http://schemas.openxmlformats.org/officeDocument/2006/relationships/image" Target="../media/image80.png"/></Relationships>
</file>

<file path=ppt/diagrams/_rels/data3.xml.rels><?xml version="1.0" encoding="UTF-8" standalone="yes"?>
<Relationships xmlns="http://schemas.openxmlformats.org/package/2006/relationships"><Relationship Id="rId1" Type="http://schemas.openxmlformats.org/officeDocument/2006/relationships/image" Target="../media/image27.png"/></Relationships>
</file>

<file path=ppt/diagrams/_rels/data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 Id="rId4" Type="http://schemas.openxmlformats.org/officeDocument/2006/relationships/image" Target="../media/image41.png"/></Relationships>
</file>

<file path=ppt/diagrams/_rels/data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diagrams/_rels/data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 Id="rId4" Type="http://schemas.openxmlformats.org/officeDocument/2006/relationships/image" Target="../media/image51.png"/></Relationships>
</file>

<file path=ppt/diagrams/_rels/data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image" Target="../media/image53.png"/><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image" Target="../media/image77.png"/><Relationship Id="rId4" Type="http://schemas.openxmlformats.org/officeDocument/2006/relationships/image" Target="../media/image80.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7.png"/></Relationships>
</file>

<file path=ppt/diagrams/_rels/drawing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 Id="rId4" Type="http://schemas.openxmlformats.org/officeDocument/2006/relationships/image" Target="../media/image41.png"/></Relationships>
</file>

<file path=ppt/diagrams/_rels/drawing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diagrams/_rels/drawing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 Id="rId4" Type="http://schemas.openxmlformats.org/officeDocument/2006/relationships/image" Target="../media/image51.png"/></Relationships>
</file>

<file path=ppt/diagrams/_rels/drawing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image" Target="../media/image53.png"/><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5EF87B-87DB-4540-82AE-E413B4D6749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fr-FR"/>
        </a:p>
      </dgm:t>
    </dgm:pt>
    <dgm:pt modelId="{898361CA-0E6A-46AA-AAEE-5ADAE0CE0C0D}">
      <dgm:prSet/>
      <dgm:spPr/>
      <dgm:t>
        <a:bodyPr/>
        <a:lstStyle/>
        <a:p>
          <a:pPr algn="ctr"/>
          <a:r>
            <a:rPr lang="en-US" b="0" i="0" dirty="0">
              <a:solidFill>
                <a:srgbClr val="C00000"/>
              </a:solidFill>
              <a:latin typeface="Arial Black" panose="020B0A04020102020204" pitchFamily="34" charset="0"/>
            </a:rPr>
            <a:t>1</a:t>
          </a:r>
          <a:endParaRPr lang="fr-FR" dirty="0">
            <a:solidFill>
              <a:srgbClr val="C00000"/>
            </a:solidFill>
            <a:latin typeface="Arial Black" panose="020B0A04020102020204" pitchFamily="34" charset="0"/>
          </a:endParaRPr>
        </a:p>
      </dgm:t>
    </dgm:pt>
    <dgm:pt modelId="{0B5AA411-8C4F-4556-8E4F-4EE483925F66}" type="parTrans" cxnId="{8D520DF3-53BD-4656-BB7A-DC01F82C48A7}">
      <dgm:prSet/>
      <dgm:spPr/>
      <dgm:t>
        <a:bodyPr/>
        <a:lstStyle/>
        <a:p>
          <a:endParaRPr lang="fr-FR"/>
        </a:p>
      </dgm:t>
    </dgm:pt>
    <dgm:pt modelId="{54B7E830-BC78-4157-90D2-51F4B26BE60E}" type="sibTrans" cxnId="{8D520DF3-53BD-4656-BB7A-DC01F82C48A7}">
      <dgm:prSet/>
      <dgm:spPr/>
      <dgm:t>
        <a:bodyPr/>
        <a:lstStyle/>
        <a:p>
          <a:endParaRPr lang="fr-FR"/>
        </a:p>
      </dgm:t>
    </dgm:pt>
    <dgm:pt modelId="{9C798168-C31C-4EEE-B039-E78B41E1879B}">
      <dgm:prSet/>
      <dgm:spPr/>
      <dgm:t>
        <a:bodyPr/>
        <a:lstStyle/>
        <a:p>
          <a:pPr algn="ctr"/>
          <a:r>
            <a:rPr lang="en-US" b="0" i="0" dirty="0">
              <a:solidFill>
                <a:srgbClr val="C00000"/>
              </a:solidFill>
              <a:latin typeface="Arial Black" panose="020B0A04020102020204" pitchFamily="34" charset="0"/>
            </a:rPr>
            <a:t>2</a:t>
          </a:r>
          <a:endParaRPr lang="fr-FR" dirty="0">
            <a:solidFill>
              <a:srgbClr val="C00000"/>
            </a:solidFill>
            <a:latin typeface="Arial Black" panose="020B0A04020102020204" pitchFamily="34" charset="0"/>
          </a:endParaRPr>
        </a:p>
      </dgm:t>
    </dgm:pt>
    <dgm:pt modelId="{92D3243B-630A-4778-96A7-8363B1BA810D}" type="parTrans" cxnId="{115C85D6-2CBF-4E7B-A17F-92C8917A592A}">
      <dgm:prSet/>
      <dgm:spPr/>
      <dgm:t>
        <a:bodyPr/>
        <a:lstStyle/>
        <a:p>
          <a:endParaRPr lang="fr-FR"/>
        </a:p>
      </dgm:t>
    </dgm:pt>
    <dgm:pt modelId="{E743B3E1-55B2-4E3D-89E2-0313B70F623E}" type="sibTrans" cxnId="{115C85D6-2CBF-4E7B-A17F-92C8917A592A}">
      <dgm:prSet/>
      <dgm:spPr/>
      <dgm:t>
        <a:bodyPr/>
        <a:lstStyle/>
        <a:p>
          <a:endParaRPr lang="fr-FR"/>
        </a:p>
      </dgm:t>
    </dgm:pt>
    <dgm:pt modelId="{8308C5A4-9A47-4754-9328-73A89AA7ED64}">
      <dgm:prSet/>
      <dgm:spPr/>
      <dgm:t>
        <a:bodyPr/>
        <a:lstStyle/>
        <a:p>
          <a:pPr algn="ctr"/>
          <a:r>
            <a:rPr lang="en-US" b="0" i="0" dirty="0">
              <a:solidFill>
                <a:srgbClr val="C00000"/>
              </a:solidFill>
              <a:latin typeface="Arial Black" panose="020B0A04020102020204" pitchFamily="34" charset="0"/>
            </a:rPr>
            <a:t>3</a:t>
          </a:r>
          <a:endParaRPr lang="fr-FR" dirty="0">
            <a:solidFill>
              <a:srgbClr val="C00000"/>
            </a:solidFill>
            <a:latin typeface="Arial Black" panose="020B0A04020102020204" pitchFamily="34" charset="0"/>
          </a:endParaRPr>
        </a:p>
      </dgm:t>
    </dgm:pt>
    <dgm:pt modelId="{3F3EE9F0-293D-4DCB-9C9D-A39C42C842F1}" type="parTrans" cxnId="{324771C5-0FC1-4D92-AE4B-A045DEB6934D}">
      <dgm:prSet/>
      <dgm:spPr/>
      <dgm:t>
        <a:bodyPr/>
        <a:lstStyle/>
        <a:p>
          <a:endParaRPr lang="fr-FR"/>
        </a:p>
      </dgm:t>
    </dgm:pt>
    <dgm:pt modelId="{EC267145-3903-43B6-B41E-71598CC76DEB}" type="sibTrans" cxnId="{324771C5-0FC1-4D92-AE4B-A045DEB6934D}">
      <dgm:prSet/>
      <dgm:spPr/>
      <dgm:t>
        <a:bodyPr/>
        <a:lstStyle/>
        <a:p>
          <a:endParaRPr lang="fr-FR"/>
        </a:p>
      </dgm:t>
    </dgm:pt>
    <dgm:pt modelId="{771EBF76-8533-4C24-85E2-543F8C962318}">
      <dgm:prSet/>
      <dgm:spPr/>
      <dgm:t>
        <a:bodyPr/>
        <a:lstStyle/>
        <a:p>
          <a:pPr algn="ctr"/>
          <a:r>
            <a:rPr lang="en-US" b="0" i="0" dirty="0">
              <a:solidFill>
                <a:srgbClr val="C00000"/>
              </a:solidFill>
              <a:latin typeface="Arial Black" panose="020B0A04020102020204" pitchFamily="34" charset="0"/>
            </a:rPr>
            <a:t>4</a:t>
          </a:r>
          <a:endParaRPr lang="fr-FR" dirty="0">
            <a:solidFill>
              <a:srgbClr val="C00000"/>
            </a:solidFill>
            <a:latin typeface="Arial Black" panose="020B0A04020102020204" pitchFamily="34" charset="0"/>
          </a:endParaRPr>
        </a:p>
      </dgm:t>
    </dgm:pt>
    <dgm:pt modelId="{378305AE-B6DF-4C3C-A7BB-9500F03BA21B}" type="parTrans" cxnId="{F8D2EEAB-565B-4BCA-B818-C90860E4C788}">
      <dgm:prSet/>
      <dgm:spPr/>
      <dgm:t>
        <a:bodyPr/>
        <a:lstStyle/>
        <a:p>
          <a:endParaRPr lang="fr-FR"/>
        </a:p>
      </dgm:t>
    </dgm:pt>
    <dgm:pt modelId="{FD7A74B7-AB97-43E5-8954-C2243DFF4A54}" type="sibTrans" cxnId="{F8D2EEAB-565B-4BCA-B818-C90860E4C788}">
      <dgm:prSet/>
      <dgm:spPr/>
      <dgm:t>
        <a:bodyPr/>
        <a:lstStyle/>
        <a:p>
          <a:endParaRPr lang="fr-FR"/>
        </a:p>
      </dgm:t>
    </dgm:pt>
    <dgm:pt modelId="{6ACB93C3-F063-4739-ABAF-761EBA8943F2}">
      <dgm:prSet/>
      <dgm:spPr/>
      <dgm:t>
        <a:bodyPr/>
        <a:lstStyle/>
        <a:p>
          <a:pPr algn="ctr"/>
          <a:r>
            <a:rPr lang="en-US" b="0" i="0" dirty="0">
              <a:solidFill>
                <a:srgbClr val="C00000"/>
              </a:solidFill>
              <a:latin typeface="Arial Black" panose="020B0A04020102020204" pitchFamily="34" charset="0"/>
            </a:rPr>
            <a:t>5</a:t>
          </a:r>
          <a:endParaRPr lang="fr-FR" dirty="0">
            <a:solidFill>
              <a:srgbClr val="C00000"/>
            </a:solidFill>
            <a:latin typeface="Arial Black" panose="020B0A04020102020204" pitchFamily="34" charset="0"/>
          </a:endParaRPr>
        </a:p>
      </dgm:t>
    </dgm:pt>
    <dgm:pt modelId="{084718CE-DB6D-4A6D-B74E-127BDB52B8D6}" type="parTrans" cxnId="{EF98CEF3-BEFB-4692-9D13-3462D52D264D}">
      <dgm:prSet/>
      <dgm:spPr/>
      <dgm:t>
        <a:bodyPr/>
        <a:lstStyle/>
        <a:p>
          <a:endParaRPr lang="fr-FR"/>
        </a:p>
      </dgm:t>
    </dgm:pt>
    <dgm:pt modelId="{AB9784C9-409E-408B-A5A0-F3DC42958D14}" type="sibTrans" cxnId="{EF98CEF3-BEFB-4692-9D13-3462D52D264D}">
      <dgm:prSet/>
      <dgm:spPr/>
      <dgm:t>
        <a:bodyPr/>
        <a:lstStyle/>
        <a:p>
          <a:endParaRPr lang="fr-FR"/>
        </a:p>
      </dgm:t>
    </dgm:pt>
    <dgm:pt modelId="{9AF56E66-DBAA-471C-A06A-18E81FB5B2E7}">
      <dgm:prSet/>
      <dgm:spPr/>
      <dgm:t>
        <a:bodyPr/>
        <a:lstStyle/>
        <a:p>
          <a:r>
            <a:rPr lang="en-US" b="0" i="0" dirty="0">
              <a:latin typeface="Playfair Display" panose="00000500000000000000" pitchFamily="2" charset="0"/>
            </a:rPr>
            <a:t>Overview</a:t>
          </a:r>
          <a:endParaRPr lang="fr-FR" dirty="0">
            <a:latin typeface="Playfair Display" panose="00000500000000000000" pitchFamily="2" charset="0"/>
          </a:endParaRPr>
        </a:p>
      </dgm:t>
    </dgm:pt>
    <dgm:pt modelId="{D7F0766E-785C-43E5-9F79-BB3863DF3E9A}" type="parTrans" cxnId="{E786EF2D-902B-4BAE-8368-F2D0BC54FC21}">
      <dgm:prSet/>
      <dgm:spPr/>
      <dgm:t>
        <a:bodyPr/>
        <a:lstStyle/>
        <a:p>
          <a:endParaRPr lang="fr-FR"/>
        </a:p>
      </dgm:t>
    </dgm:pt>
    <dgm:pt modelId="{602B56AE-66D6-461E-B84B-1B0C9BD696C9}" type="sibTrans" cxnId="{E786EF2D-902B-4BAE-8368-F2D0BC54FC21}">
      <dgm:prSet/>
      <dgm:spPr/>
      <dgm:t>
        <a:bodyPr/>
        <a:lstStyle/>
        <a:p>
          <a:endParaRPr lang="fr-FR"/>
        </a:p>
      </dgm:t>
    </dgm:pt>
    <dgm:pt modelId="{3F192FAB-1C1D-4D64-BC8B-E25A58A1AEB4}">
      <dgm:prSet/>
      <dgm:spPr/>
      <dgm:t>
        <a:bodyPr/>
        <a:lstStyle/>
        <a:p>
          <a:r>
            <a:rPr lang="en-US" b="0" i="0" dirty="0">
              <a:latin typeface="Playfair Display" panose="00000500000000000000" pitchFamily="2" charset="0"/>
            </a:rPr>
            <a:t>Problem Statement</a:t>
          </a:r>
          <a:endParaRPr lang="fr-FR" dirty="0">
            <a:latin typeface="Playfair Display" panose="00000500000000000000" pitchFamily="2" charset="0"/>
          </a:endParaRPr>
        </a:p>
      </dgm:t>
    </dgm:pt>
    <dgm:pt modelId="{F31E36B5-A8F4-4E17-8173-69D06DA38D0A}" type="parTrans" cxnId="{B75BA480-EFCE-4361-A40F-4439BA9A55B1}">
      <dgm:prSet/>
      <dgm:spPr/>
      <dgm:t>
        <a:bodyPr/>
        <a:lstStyle/>
        <a:p>
          <a:endParaRPr lang="fr-FR"/>
        </a:p>
      </dgm:t>
    </dgm:pt>
    <dgm:pt modelId="{F4C8727B-A04A-41DD-AE7F-4392F8AA106B}" type="sibTrans" cxnId="{B75BA480-EFCE-4361-A40F-4439BA9A55B1}">
      <dgm:prSet/>
      <dgm:spPr/>
      <dgm:t>
        <a:bodyPr/>
        <a:lstStyle/>
        <a:p>
          <a:endParaRPr lang="fr-FR"/>
        </a:p>
      </dgm:t>
    </dgm:pt>
    <dgm:pt modelId="{957FC7DB-BA19-4C84-A72D-DFF33D5756D1}">
      <dgm:prSet/>
      <dgm:spPr/>
      <dgm:t>
        <a:bodyPr/>
        <a:lstStyle/>
        <a:p>
          <a:r>
            <a:rPr lang="en-US" b="0" i="0" dirty="0">
              <a:latin typeface="Playfair Display" panose="00000500000000000000" pitchFamily="2" charset="0"/>
            </a:rPr>
            <a:t>Solution Overview</a:t>
          </a:r>
          <a:endParaRPr lang="fr-FR" dirty="0">
            <a:latin typeface="Playfair Display" panose="00000500000000000000" pitchFamily="2" charset="0"/>
          </a:endParaRPr>
        </a:p>
      </dgm:t>
    </dgm:pt>
    <dgm:pt modelId="{F0B7CEFD-401D-491A-8BF9-D6B2C4076AAB}" type="parTrans" cxnId="{2DB97708-C603-495C-AFCA-7B89059B5ED9}">
      <dgm:prSet/>
      <dgm:spPr/>
      <dgm:t>
        <a:bodyPr/>
        <a:lstStyle/>
        <a:p>
          <a:endParaRPr lang="fr-FR"/>
        </a:p>
      </dgm:t>
    </dgm:pt>
    <dgm:pt modelId="{77A765E1-FA75-4173-9810-2B99C1E4C36B}" type="sibTrans" cxnId="{2DB97708-C603-495C-AFCA-7B89059B5ED9}">
      <dgm:prSet/>
      <dgm:spPr/>
      <dgm:t>
        <a:bodyPr/>
        <a:lstStyle/>
        <a:p>
          <a:endParaRPr lang="fr-FR"/>
        </a:p>
      </dgm:t>
    </dgm:pt>
    <dgm:pt modelId="{9AB17218-383A-4044-B3CE-C42C61090F7F}">
      <dgm:prSet/>
      <dgm:spPr/>
      <dgm:t>
        <a:bodyPr/>
        <a:lstStyle/>
        <a:p>
          <a:r>
            <a:rPr lang="en-US" b="0" i="0" dirty="0">
              <a:latin typeface="Playfair Display" panose="00000500000000000000" pitchFamily="2" charset="0"/>
            </a:rPr>
            <a:t>Methodology</a:t>
          </a:r>
          <a:endParaRPr lang="fr-FR" dirty="0">
            <a:latin typeface="Playfair Display" panose="00000500000000000000" pitchFamily="2" charset="0"/>
          </a:endParaRPr>
        </a:p>
      </dgm:t>
    </dgm:pt>
    <dgm:pt modelId="{512B4D7E-497A-4179-8D23-4DEFCED40666}" type="parTrans" cxnId="{205430F4-F662-4EE7-9631-7EB513D0260C}">
      <dgm:prSet/>
      <dgm:spPr/>
      <dgm:t>
        <a:bodyPr/>
        <a:lstStyle/>
        <a:p>
          <a:endParaRPr lang="fr-FR"/>
        </a:p>
      </dgm:t>
    </dgm:pt>
    <dgm:pt modelId="{170CEE5D-964C-4D79-B2A9-B1F6C213706B}" type="sibTrans" cxnId="{205430F4-F662-4EE7-9631-7EB513D0260C}">
      <dgm:prSet/>
      <dgm:spPr/>
      <dgm:t>
        <a:bodyPr/>
        <a:lstStyle/>
        <a:p>
          <a:endParaRPr lang="fr-FR"/>
        </a:p>
      </dgm:t>
    </dgm:pt>
    <dgm:pt modelId="{03502C18-8282-45EF-B300-61DFC0C45952}">
      <dgm:prSet/>
      <dgm:spPr/>
      <dgm:t>
        <a:bodyPr/>
        <a:lstStyle/>
        <a:p>
          <a:r>
            <a:rPr lang="fr-FR" dirty="0">
              <a:latin typeface="Playfair Display" panose="00000500000000000000" pitchFamily="2" charset="0"/>
            </a:rPr>
            <a:t>Data </a:t>
          </a:r>
          <a:r>
            <a:rPr lang="fr-FR" dirty="0" err="1">
              <a:latin typeface="Playfair Display" panose="00000500000000000000" pitchFamily="2" charset="0"/>
            </a:rPr>
            <a:t>Prepration</a:t>
          </a:r>
          <a:r>
            <a:rPr lang="fr-FR" dirty="0">
              <a:latin typeface="Playfair Display" panose="00000500000000000000" pitchFamily="2" charset="0"/>
            </a:rPr>
            <a:t> </a:t>
          </a:r>
        </a:p>
      </dgm:t>
    </dgm:pt>
    <dgm:pt modelId="{17019754-D5B8-443A-B4AB-E051F05E6079}" type="parTrans" cxnId="{253B6BD3-32B7-4093-9D92-CECB79E8A569}">
      <dgm:prSet/>
      <dgm:spPr/>
      <dgm:t>
        <a:bodyPr/>
        <a:lstStyle/>
        <a:p>
          <a:endParaRPr lang="fr-FR"/>
        </a:p>
      </dgm:t>
    </dgm:pt>
    <dgm:pt modelId="{6D0E542A-931C-42C7-96D5-FE023A616C92}" type="sibTrans" cxnId="{253B6BD3-32B7-4093-9D92-CECB79E8A569}">
      <dgm:prSet/>
      <dgm:spPr/>
      <dgm:t>
        <a:bodyPr/>
        <a:lstStyle/>
        <a:p>
          <a:endParaRPr lang="fr-FR"/>
        </a:p>
      </dgm:t>
    </dgm:pt>
    <dgm:pt modelId="{5C8C4045-F341-4BA6-BB33-A83548254874}">
      <dgm:prSet/>
      <dgm:spPr/>
      <dgm:t>
        <a:bodyPr/>
        <a:lstStyle/>
        <a:p>
          <a:pPr algn="ctr"/>
          <a:r>
            <a:rPr lang="fr-FR" b="1" dirty="0">
              <a:solidFill>
                <a:srgbClr val="C00000"/>
              </a:solidFill>
              <a:latin typeface="Arial Black" panose="020B0A04020102020204" pitchFamily="34" charset="0"/>
            </a:rPr>
            <a:t>6</a:t>
          </a:r>
        </a:p>
      </dgm:t>
    </dgm:pt>
    <dgm:pt modelId="{8E6B396A-D46C-4798-8C0D-E4B42F08700B}" type="parTrans" cxnId="{A515A865-A1A6-41EB-9F4A-04F8C336B0CF}">
      <dgm:prSet/>
      <dgm:spPr/>
      <dgm:t>
        <a:bodyPr/>
        <a:lstStyle/>
        <a:p>
          <a:endParaRPr lang="fr-FR"/>
        </a:p>
      </dgm:t>
    </dgm:pt>
    <dgm:pt modelId="{F3D461DA-EA04-4256-93B3-F185013E2135}" type="sibTrans" cxnId="{A515A865-A1A6-41EB-9F4A-04F8C336B0CF}">
      <dgm:prSet/>
      <dgm:spPr/>
      <dgm:t>
        <a:bodyPr/>
        <a:lstStyle/>
        <a:p>
          <a:endParaRPr lang="fr-FR"/>
        </a:p>
      </dgm:t>
    </dgm:pt>
    <dgm:pt modelId="{0ECDC41D-145B-4356-A5A0-0F6246AB7FA5}">
      <dgm:prSet/>
      <dgm:spPr/>
      <dgm:t>
        <a:bodyPr/>
        <a:lstStyle/>
        <a:p>
          <a:r>
            <a:rPr lang="en-US" b="0" i="0" dirty="0">
              <a:latin typeface="Playfair Display" panose="00000500000000000000" pitchFamily="2" charset="0"/>
            </a:rPr>
            <a:t>Modeling and evaluation </a:t>
          </a:r>
          <a:endParaRPr lang="fr-FR" dirty="0">
            <a:latin typeface="Playfair Display" panose="00000500000000000000" pitchFamily="2" charset="0"/>
          </a:endParaRPr>
        </a:p>
      </dgm:t>
    </dgm:pt>
    <dgm:pt modelId="{E7FF10B8-BA64-4B5B-8D11-A56D33981645}" type="parTrans" cxnId="{DFFF84EB-95D2-4A72-8EB7-88258BAEA672}">
      <dgm:prSet/>
      <dgm:spPr/>
      <dgm:t>
        <a:bodyPr/>
        <a:lstStyle/>
        <a:p>
          <a:endParaRPr lang="fr-FR"/>
        </a:p>
      </dgm:t>
    </dgm:pt>
    <dgm:pt modelId="{1219A2E0-CDBE-4E10-9E16-C574A069DB4F}" type="sibTrans" cxnId="{DFFF84EB-95D2-4A72-8EB7-88258BAEA672}">
      <dgm:prSet/>
      <dgm:spPr/>
      <dgm:t>
        <a:bodyPr/>
        <a:lstStyle/>
        <a:p>
          <a:endParaRPr lang="fr-FR"/>
        </a:p>
      </dgm:t>
    </dgm:pt>
    <dgm:pt modelId="{B5C95813-E6C0-4625-9E2C-14E537C46C74}">
      <dgm:prSet/>
      <dgm:spPr/>
      <dgm:t>
        <a:bodyPr/>
        <a:lstStyle/>
        <a:p>
          <a:pPr algn="ctr"/>
          <a:r>
            <a:rPr lang="fr-FR" b="1" dirty="0">
              <a:solidFill>
                <a:srgbClr val="C00000"/>
              </a:solidFill>
              <a:latin typeface="Arial Black" panose="020B0A04020102020204" pitchFamily="34" charset="0"/>
            </a:rPr>
            <a:t>7</a:t>
          </a:r>
        </a:p>
      </dgm:t>
    </dgm:pt>
    <dgm:pt modelId="{158A6F71-4A7B-499A-955D-BD6FB8527AD1}" type="parTrans" cxnId="{58E4E675-F517-47B7-A2D6-5EB2E2C74BFA}">
      <dgm:prSet/>
      <dgm:spPr/>
      <dgm:t>
        <a:bodyPr/>
        <a:lstStyle/>
        <a:p>
          <a:endParaRPr lang="fr-FR"/>
        </a:p>
      </dgm:t>
    </dgm:pt>
    <dgm:pt modelId="{1F6C2FE1-94C1-438D-B92B-A23BB5FFBD1A}" type="sibTrans" cxnId="{58E4E675-F517-47B7-A2D6-5EB2E2C74BFA}">
      <dgm:prSet/>
      <dgm:spPr/>
      <dgm:t>
        <a:bodyPr/>
        <a:lstStyle/>
        <a:p>
          <a:endParaRPr lang="fr-FR"/>
        </a:p>
      </dgm:t>
    </dgm:pt>
    <dgm:pt modelId="{27D02827-BCF7-40C4-984C-0FFB8051D13C}">
      <dgm:prSet/>
      <dgm:spPr/>
      <dgm:t>
        <a:bodyPr/>
        <a:lstStyle/>
        <a:p>
          <a:pPr>
            <a:buNone/>
          </a:pPr>
          <a:r>
            <a:rPr lang="fr-FR" dirty="0">
              <a:latin typeface="Playfair Display" panose="00000500000000000000" pitchFamily="2" charset="0"/>
            </a:rPr>
            <a:t>Conclusions</a:t>
          </a:r>
        </a:p>
      </dgm:t>
    </dgm:pt>
    <dgm:pt modelId="{702C8C1C-436C-4A3A-9C83-528D9216463E}" type="parTrans" cxnId="{6E069634-7859-4902-B2A8-B8A025C5C2BE}">
      <dgm:prSet/>
      <dgm:spPr/>
      <dgm:t>
        <a:bodyPr/>
        <a:lstStyle/>
        <a:p>
          <a:endParaRPr lang="fr-FR"/>
        </a:p>
      </dgm:t>
    </dgm:pt>
    <dgm:pt modelId="{CC4C6C7B-DE50-4AB7-ACD5-11AB00F82C49}" type="sibTrans" cxnId="{6E069634-7859-4902-B2A8-B8A025C5C2BE}">
      <dgm:prSet/>
      <dgm:spPr/>
      <dgm:t>
        <a:bodyPr/>
        <a:lstStyle/>
        <a:p>
          <a:endParaRPr lang="fr-FR"/>
        </a:p>
      </dgm:t>
    </dgm:pt>
    <dgm:pt modelId="{D7DE5444-2150-4CDF-A87C-2862C20E6D18}" type="pres">
      <dgm:prSet presAssocID="{695EF87B-87DB-4540-82AE-E413B4D67496}" presName="vert0" presStyleCnt="0">
        <dgm:presLayoutVars>
          <dgm:dir/>
          <dgm:animOne val="branch"/>
          <dgm:animLvl val="lvl"/>
        </dgm:presLayoutVars>
      </dgm:prSet>
      <dgm:spPr/>
    </dgm:pt>
    <dgm:pt modelId="{6335B0F5-57BD-46D3-8798-CD79BB196217}" type="pres">
      <dgm:prSet presAssocID="{898361CA-0E6A-46AA-AAEE-5ADAE0CE0C0D}" presName="thickLine" presStyleLbl="alignNode1" presStyleIdx="0" presStyleCnt="7"/>
      <dgm:spPr/>
    </dgm:pt>
    <dgm:pt modelId="{E8427D4B-00D5-4461-8C77-B37CC1095B5D}" type="pres">
      <dgm:prSet presAssocID="{898361CA-0E6A-46AA-AAEE-5ADAE0CE0C0D}" presName="horz1" presStyleCnt="0"/>
      <dgm:spPr/>
    </dgm:pt>
    <dgm:pt modelId="{2D1FDDBB-D145-4E40-AFA5-0945321C6DA4}" type="pres">
      <dgm:prSet presAssocID="{898361CA-0E6A-46AA-AAEE-5ADAE0CE0C0D}" presName="tx1" presStyleLbl="revTx" presStyleIdx="0" presStyleCnt="14"/>
      <dgm:spPr/>
    </dgm:pt>
    <dgm:pt modelId="{E3A06EB7-2A93-4B74-8096-9FE374EA3E57}" type="pres">
      <dgm:prSet presAssocID="{898361CA-0E6A-46AA-AAEE-5ADAE0CE0C0D}" presName="vert1" presStyleCnt="0"/>
      <dgm:spPr/>
    </dgm:pt>
    <dgm:pt modelId="{57305028-2C33-4C9A-AD1C-C05CE249FC7C}" type="pres">
      <dgm:prSet presAssocID="{9AF56E66-DBAA-471C-A06A-18E81FB5B2E7}" presName="vertSpace2a" presStyleCnt="0"/>
      <dgm:spPr/>
    </dgm:pt>
    <dgm:pt modelId="{CF3E500F-65D7-4E23-B2D5-708391723809}" type="pres">
      <dgm:prSet presAssocID="{9AF56E66-DBAA-471C-A06A-18E81FB5B2E7}" presName="horz2" presStyleCnt="0"/>
      <dgm:spPr/>
    </dgm:pt>
    <dgm:pt modelId="{B9A29F0A-EB62-4B9C-9224-F337A535F159}" type="pres">
      <dgm:prSet presAssocID="{9AF56E66-DBAA-471C-A06A-18E81FB5B2E7}" presName="horzSpace2" presStyleCnt="0"/>
      <dgm:spPr/>
    </dgm:pt>
    <dgm:pt modelId="{D13537A3-952A-4EF1-9663-193DA5BC3753}" type="pres">
      <dgm:prSet presAssocID="{9AF56E66-DBAA-471C-A06A-18E81FB5B2E7}" presName="tx2" presStyleLbl="revTx" presStyleIdx="1" presStyleCnt="14"/>
      <dgm:spPr/>
    </dgm:pt>
    <dgm:pt modelId="{039641FA-B038-4CDF-A67B-82A90B4322AB}" type="pres">
      <dgm:prSet presAssocID="{9AF56E66-DBAA-471C-A06A-18E81FB5B2E7}" presName="vert2" presStyleCnt="0"/>
      <dgm:spPr/>
    </dgm:pt>
    <dgm:pt modelId="{B6807159-C2A9-4B02-B0F5-82E76BFBA160}" type="pres">
      <dgm:prSet presAssocID="{9AF56E66-DBAA-471C-A06A-18E81FB5B2E7}" presName="thinLine2b" presStyleLbl="callout" presStyleIdx="0" presStyleCnt="7"/>
      <dgm:spPr/>
    </dgm:pt>
    <dgm:pt modelId="{43737654-2C87-4922-9F34-07DA1939BC27}" type="pres">
      <dgm:prSet presAssocID="{9AF56E66-DBAA-471C-A06A-18E81FB5B2E7}" presName="vertSpace2b" presStyleCnt="0"/>
      <dgm:spPr/>
    </dgm:pt>
    <dgm:pt modelId="{19B5145C-29FE-4AFB-BA25-1F808A09CC46}" type="pres">
      <dgm:prSet presAssocID="{9C798168-C31C-4EEE-B039-E78B41E1879B}" presName="thickLine" presStyleLbl="alignNode1" presStyleIdx="1" presStyleCnt="7"/>
      <dgm:spPr/>
    </dgm:pt>
    <dgm:pt modelId="{8C2F7B09-0A34-44BE-88C0-860C51DC2E8A}" type="pres">
      <dgm:prSet presAssocID="{9C798168-C31C-4EEE-B039-E78B41E1879B}" presName="horz1" presStyleCnt="0"/>
      <dgm:spPr/>
    </dgm:pt>
    <dgm:pt modelId="{890B78AE-7337-46F9-A64D-F4F1CBAFA2F1}" type="pres">
      <dgm:prSet presAssocID="{9C798168-C31C-4EEE-B039-E78B41E1879B}" presName="tx1" presStyleLbl="revTx" presStyleIdx="2" presStyleCnt="14"/>
      <dgm:spPr/>
    </dgm:pt>
    <dgm:pt modelId="{6BF2BBA3-457F-434E-B36F-37AE3EBE3982}" type="pres">
      <dgm:prSet presAssocID="{9C798168-C31C-4EEE-B039-E78B41E1879B}" presName="vert1" presStyleCnt="0"/>
      <dgm:spPr/>
    </dgm:pt>
    <dgm:pt modelId="{E035AFB8-43E3-4464-A339-566D29265E23}" type="pres">
      <dgm:prSet presAssocID="{3F192FAB-1C1D-4D64-BC8B-E25A58A1AEB4}" presName="vertSpace2a" presStyleCnt="0"/>
      <dgm:spPr/>
    </dgm:pt>
    <dgm:pt modelId="{7C7CC83E-E4A3-47FD-BAC6-84C097E0D954}" type="pres">
      <dgm:prSet presAssocID="{3F192FAB-1C1D-4D64-BC8B-E25A58A1AEB4}" presName="horz2" presStyleCnt="0"/>
      <dgm:spPr/>
    </dgm:pt>
    <dgm:pt modelId="{39BA45E8-EE28-4840-A8A1-9168D613A225}" type="pres">
      <dgm:prSet presAssocID="{3F192FAB-1C1D-4D64-BC8B-E25A58A1AEB4}" presName="horzSpace2" presStyleCnt="0"/>
      <dgm:spPr/>
    </dgm:pt>
    <dgm:pt modelId="{B4C97F47-A741-471D-85D7-E62991229BFE}" type="pres">
      <dgm:prSet presAssocID="{3F192FAB-1C1D-4D64-BC8B-E25A58A1AEB4}" presName="tx2" presStyleLbl="revTx" presStyleIdx="3" presStyleCnt="14"/>
      <dgm:spPr/>
    </dgm:pt>
    <dgm:pt modelId="{9F146F8F-C00D-4064-84EF-10C60D3DDF2E}" type="pres">
      <dgm:prSet presAssocID="{3F192FAB-1C1D-4D64-BC8B-E25A58A1AEB4}" presName="vert2" presStyleCnt="0"/>
      <dgm:spPr/>
    </dgm:pt>
    <dgm:pt modelId="{C7FCD2B9-95E5-43A4-828B-39C609D77B07}" type="pres">
      <dgm:prSet presAssocID="{3F192FAB-1C1D-4D64-BC8B-E25A58A1AEB4}" presName="thinLine2b" presStyleLbl="callout" presStyleIdx="1" presStyleCnt="7"/>
      <dgm:spPr/>
    </dgm:pt>
    <dgm:pt modelId="{771EB3A4-7204-4AAC-8459-6FC22A045480}" type="pres">
      <dgm:prSet presAssocID="{3F192FAB-1C1D-4D64-BC8B-E25A58A1AEB4}" presName="vertSpace2b" presStyleCnt="0"/>
      <dgm:spPr/>
    </dgm:pt>
    <dgm:pt modelId="{BF1DAD42-7A80-4D61-AAF4-14CCBE73CD25}" type="pres">
      <dgm:prSet presAssocID="{8308C5A4-9A47-4754-9328-73A89AA7ED64}" presName="thickLine" presStyleLbl="alignNode1" presStyleIdx="2" presStyleCnt="7"/>
      <dgm:spPr/>
    </dgm:pt>
    <dgm:pt modelId="{7161B87E-ED74-4EF2-BE9E-5DD374E46CBE}" type="pres">
      <dgm:prSet presAssocID="{8308C5A4-9A47-4754-9328-73A89AA7ED64}" presName="horz1" presStyleCnt="0"/>
      <dgm:spPr/>
    </dgm:pt>
    <dgm:pt modelId="{AD0E1043-F7C2-41F7-9852-E38E4D77D560}" type="pres">
      <dgm:prSet presAssocID="{8308C5A4-9A47-4754-9328-73A89AA7ED64}" presName="tx1" presStyleLbl="revTx" presStyleIdx="4" presStyleCnt="14"/>
      <dgm:spPr/>
    </dgm:pt>
    <dgm:pt modelId="{C6A8F39E-5E70-47F4-A4A7-565899166946}" type="pres">
      <dgm:prSet presAssocID="{8308C5A4-9A47-4754-9328-73A89AA7ED64}" presName="vert1" presStyleCnt="0"/>
      <dgm:spPr/>
    </dgm:pt>
    <dgm:pt modelId="{B9D74E34-C302-4A1C-A6B5-AE8C3ED4D9AD}" type="pres">
      <dgm:prSet presAssocID="{957FC7DB-BA19-4C84-A72D-DFF33D5756D1}" presName="vertSpace2a" presStyleCnt="0"/>
      <dgm:spPr/>
    </dgm:pt>
    <dgm:pt modelId="{4F05FDE7-4439-44B3-B05C-5BEF7B09E033}" type="pres">
      <dgm:prSet presAssocID="{957FC7DB-BA19-4C84-A72D-DFF33D5756D1}" presName="horz2" presStyleCnt="0"/>
      <dgm:spPr/>
    </dgm:pt>
    <dgm:pt modelId="{7683A139-8BA5-44A7-A124-B1052C7B6E03}" type="pres">
      <dgm:prSet presAssocID="{957FC7DB-BA19-4C84-A72D-DFF33D5756D1}" presName="horzSpace2" presStyleCnt="0"/>
      <dgm:spPr/>
    </dgm:pt>
    <dgm:pt modelId="{DFF697C4-2030-48AE-AB32-E06AB2181F22}" type="pres">
      <dgm:prSet presAssocID="{957FC7DB-BA19-4C84-A72D-DFF33D5756D1}" presName="tx2" presStyleLbl="revTx" presStyleIdx="5" presStyleCnt="14"/>
      <dgm:spPr/>
    </dgm:pt>
    <dgm:pt modelId="{D965FD46-1E47-45DB-A3A7-D8F11453A513}" type="pres">
      <dgm:prSet presAssocID="{957FC7DB-BA19-4C84-A72D-DFF33D5756D1}" presName="vert2" presStyleCnt="0"/>
      <dgm:spPr/>
    </dgm:pt>
    <dgm:pt modelId="{15A5EDDF-BD89-4C0C-B9D9-BEE5FD57CD27}" type="pres">
      <dgm:prSet presAssocID="{957FC7DB-BA19-4C84-A72D-DFF33D5756D1}" presName="thinLine2b" presStyleLbl="callout" presStyleIdx="2" presStyleCnt="7"/>
      <dgm:spPr/>
    </dgm:pt>
    <dgm:pt modelId="{99AA5B7F-C3FE-4CFE-9045-097033BC09A7}" type="pres">
      <dgm:prSet presAssocID="{957FC7DB-BA19-4C84-A72D-DFF33D5756D1}" presName="vertSpace2b" presStyleCnt="0"/>
      <dgm:spPr/>
    </dgm:pt>
    <dgm:pt modelId="{0F19FA82-56D1-4422-8DF0-28EFAF9D66B1}" type="pres">
      <dgm:prSet presAssocID="{771EBF76-8533-4C24-85E2-543F8C962318}" presName="thickLine" presStyleLbl="alignNode1" presStyleIdx="3" presStyleCnt="7"/>
      <dgm:spPr/>
    </dgm:pt>
    <dgm:pt modelId="{BA8CAA8A-9FC6-45C3-A0A6-7CE3A8D3CC1B}" type="pres">
      <dgm:prSet presAssocID="{771EBF76-8533-4C24-85E2-543F8C962318}" presName="horz1" presStyleCnt="0"/>
      <dgm:spPr/>
    </dgm:pt>
    <dgm:pt modelId="{CDE145FD-3902-4237-858D-8B6A81265CB1}" type="pres">
      <dgm:prSet presAssocID="{771EBF76-8533-4C24-85E2-543F8C962318}" presName="tx1" presStyleLbl="revTx" presStyleIdx="6" presStyleCnt="14"/>
      <dgm:spPr/>
    </dgm:pt>
    <dgm:pt modelId="{EBAD29EB-B1D2-47F6-BD95-A575EF633600}" type="pres">
      <dgm:prSet presAssocID="{771EBF76-8533-4C24-85E2-543F8C962318}" presName="vert1" presStyleCnt="0"/>
      <dgm:spPr/>
    </dgm:pt>
    <dgm:pt modelId="{497538E1-08B0-431E-BE24-F71A97824D51}" type="pres">
      <dgm:prSet presAssocID="{9AB17218-383A-4044-B3CE-C42C61090F7F}" presName="vertSpace2a" presStyleCnt="0"/>
      <dgm:spPr/>
    </dgm:pt>
    <dgm:pt modelId="{364D0298-A340-4E9C-B0AC-B8C79BDE1B61}" type="pres">
      <dgm:prSet presAssocID="{9AB17218-383A-4044-B3CE-C42C61090F7F}" presName="horz2" presStyleCnt="0"/>
      <dgm:spPr/>
    </dgm:pt>
    <dgm:pt modelId="{9A3A826F-6B86-4DC7-9CEE-D99616568F8E}" type="pres">
      <dgm:prSet presAssocID="{9AB17218-383A-4044-B3CE-C42C61090F7F}" presName="horzSpace2" presStyleCnt="0"/>
      <dgm:spPr/>
    </dgm:pt>
    <dgm:pt modelId="{004CEF29-1B85-45D6-A622-02B878AE8DAB}" type="pres">
      <dgm:prSet presAssocID="{9AB17218-383A-4044-B3CE-C42C61090F7F}" presName="tx2" presStyleLbl="revTx" presStyleIdx="7" presStyleCnt="14"/>
      <dgm:spPr/>
    </dgm:pt>
    <dgm:pt modelId="{92493A4D-2118-40E9-B6A4-B2BC766F5B29}" type="pres">
      <dgm:prSet presAssocID="{9AB17218-383A-4044-B3CE-C42C61090F7F}" presName="vert2" presStyleCnt="0"/>
      <dgm:spPr/>
    </dgm:pt>
    <dgm:pt modelId="{9511A216-632A-4242-B581-7D8D03DE2824}" type="pres">
      <dgm:prSet presAssocID="{9AB17218-383A-4044-B3CE-C42C61090F7F}" presName="thinLine2b" presStyleLbl="callout" presStyleIdx="3" presStyleCnt="7"/>
      <dgm:spPr/>
    </dgm:pt>
    <dgm:pt modelId="{7DFD453A-4A05-45F6-A6CC-27E878D299B1}" type="pres">
      <dgm:prSet presAssocID="{9AB17218-383A-4044-B3CE-C42C61090F7F}" presName="vertSpace2b" presStyleCnt="0"/>
      <dgm:spPr/>
    </dgm:pt>
    <dgm:pt modelId="{193C6EDB-505E-49D1-BD8D-81B98D84E5DC}" type="pres">
      <dgm:prSet presAssocID="{6ACB93C3-F063-4739-ABAF-761EBA8943F2}" presName="thickLine" presStyleLbl="alignNode1" presStyleIdx="4" presStyleCnt="7"/>
      <dgm:spPr/>
    </dgm:pt>
    <dgm:pt modelId="{0AF29AEC-0B3A-48B8-A14F-F482748C47C8}" type="pres">
      <dgm:prSet presAssocID="{6ACB93C3-F063-4739-ABAF-761EBA8943F2}" presName="horz1" presStyleCnt="0"/>
      <dgm:spPr/>
    </dgm:pt>
    <dgm:pt modelId="{B922FDEC-6923-49EC-A549-BFCD57AA86F2}" type="pres">
      <dgm:prSet presAssocID="{6ACB93C3-F063-4739-ABAF-761EBA8943F2}" presName="tx1" presStyleLbl="revTx" presStyleIdx="8" presStyleCnt="14"/>
      <dgm:spPr/>
    </dgm:pt>
    <dgm:pt modelId="{33EC959E-7326-4747-93F3-C5EA91553CE0}" type="pres">
      <dgm:prSet presAssocID="{6ACB93C3-F063-4739-ABAF-761EBA8943F2}" presName="vert1" presStyleCnt="0"/>
      <dgm:spPr/>
    </dgm:pt>
    <dgm:pt modelId="{A863C789-745C-4728-8760-0AEB8A1050EC}" type="pres">
      <dgm:prSet presAssocID="{03502C18-8282-45EF-B300-61DFC0C45952}" presName="vertSpace2a" presStyleCnt="0"/>
      <dgm:spPr/>
    </dgm:pt>
    <dgm:pt modelId="{8C358F35-A8F6-4412-AC65-8764CFAD830F}" type="pres">
      <dgm:prSet presAssocID="{03502C18-8282-45EF-B300-61DFC0C45952}" presName="horz2" presStyleCnt="0"/>
      <dgm:spPr/>
    </dgm:pt>
    <dgm:pt modelId="{0CF76340-8B5C-4858-85D5-C90B1457347B}" type="pres">
      <dgm:prSet presAssocID="{03502C18-8282-45EF-B300-61DFC0C45952}" presName="horzSpace2" presStyleCnt="0"/>
      <dgm:spPr/>
    </dgm:pt>
    <dgm:pt modelId="{97101047-38C9-4584-81ED-D10F84704571}" type="pres">
      <dgm:prSet presAssocID="{03502C18-8282-45EF-B300-61DFC0C45952}" presName="tx2" presStyleLbl="revTx" presStyleIdx="9" presStyleCnt="14"/>
      <dgm:spPr/>
    </dgm:pt>
    <dgm:pt modelId="{2F12E75E-F1ED-4507-9D03-8947A8322266}" type="pres">
      <dgm:prSet presAssocID="{03502C18-8282-45EF-B300-61DFC0C45952}" presName="vert2" presStyleCnt="0"/>
      <dgm:spPr/>
    </dgm:pt>
    <dgm:pt modelId="{F6570E34-9C21-488F-B9E8-B815517648FF}" type="pres">
      <dgm:prSet presAssocID="{03502C18-8282-45EF-B300-61DFC0C45952}" presName="thinLine2b" presStyleLbl="callout" presStyleIdx="4" presStyleCnt="7"/>
      <dgm:spPr/>
    </dgm:pt>
    <dgm:pt modelId="{08BBE720-9CC3-401C-8E41-71F314D76DB8}" type="pres">
      <dgm:prSet presAssocID="{03502C18-8282-45EF-B300-61DFC0C45952}" presName="vertSpace2b" presStyleCnt="0"/>
      <dgm:spPr/>
    </dgm:pt>
    <dgm:pt modelId="{54A95D49-2ABC-41DB-8733-FDB377FFC1B2}" type="pres">
      <dgm:prSet presAssocID="{5C8C4045-F341-4BA6-BB33-A83548254874}" presName="thickLine" presStyleLbl="alignNode1" presStyleIdx="5" presStyleCnt="7"/>
      <dgm:spPr/>
    </dgm:pt>
    <dgm:pt modelId="{E1332098-F7A9-4F96-9C4C-EABF91689191}" type="pres">
      <dgm:prSet presAssocID="{5C8C4045-F341-4BA6-BB33-A83548254874}" presName="horz1" presStyleCnt="0"/>
      <dgm:spPr/>
    </dgm:pt>
    <dgm:pt modelId="{DAD54E47-0CFF-414A-9D1D-8583200E1AB1}" type="pres">
      <dgm:prSet presAssocID="{5C8C4045-F341-4BA6-BB33-A83548254874}" presName="tx1" presStyleLbl="revTx" presStyleIdx="10" presStyleCnt="14"/>
      <dgm:spPr/>
    </dgm:pt>
    <dgm:pt modelId="{07F045C3-2330-478D-87CB-5389EE3B0EDE}" type="pres">
      <dgm:prSet presAssocID="{5C8C4045-F341-4BA6-BB33-A83548254874}" presName="vert1" presStyleCnt="0"/>
      <dgm:spPr/>
    </dgm:pt>
    <dgm:pt modelId="{4EE4A6D8-18FD-48E8-8F3F-4D952B0927AF}" type="pres">
      <dgm:prSet presAssocID="{0ECDC41D-145B-4356-A5A0-0F6246AB7FA5}" presName="vertSpace2a" presStyleCnt="0"/>
      <dgm:spPr/>
    </dgm:pt>
    <dgm:pt modelId="{62DC1ED3-C514-4681-B4D7-08D57377C621}" type="pres">
      <dgm:prSet presAssocID="{0ECDC41D-145B-4356-A5A0-0F6246AB7FA5}" presName="horz2" presStyleCnt="0"/>
      <dgm:spPr/>
    </dgm:pt>
    <dgm:pt modelId="{02F871F1-6EBE-4E48-8D5B-C0B9A133FF0B}" type="pres">
      <dgm:prSet presAssocID="{0ECDC41D-145B-4356-A5A0-0F6246AB7FA5}" presName="horzSpace2" presStyleCnt="0"/>
      <dgm:spPr/>
    </dgm:pt>
    <dgm:pt modelId="{A37846EB-99D7-4B6E-BEEC-EF289C6DECC9}" type="pres">
      <dgm:prSet presAssocID="{0ECDC41D-145B-4356-A5A0-0F6246AB7FA5}" presName="tx2" presStyleLbl="revTx" presStyleIdx="11" presStyleCnt="14"/>
      <dgm:spPr/>
    </dgm:pt>
    <dgm:pt modelId="{AC48B717-0B97-439A-88EB-99DAF0439C0E}" type="pres">
      <dgm:prSet presAssocID="{0ECDC41D-145B-4356-A5A0-0F6246AB7FA5}" presName="vert2" presStyleCnt="0"/>
      <dgm:spPr/>
    </dgm:pt>
    <dgm:pt modelId="{85855617-9CDB-497E-A1B3-50B2A94E2810}" type="pres">
      <dgm:prSet presAssocID="{0ECDC41D-145B-4356-A5A0-0F6246AB7FA5}" presName="thinLine2b" presStyleLbl="callout" presStyleIdx="5" presStyleCnt="7"/>
      <dgm:spPr/>
    </dgm:pt>
    <dgm:pt modelId="{39A05E08-6BB1-47F5-BF65-AA46CAD96993}" type="pres">
      <dgm:prSet presAssocID="{0ECDC41D-145B-4356-A5A0-0F6246AB7FA5}" presName="vertSpace2b" presStyleCnt="0"/>
      <dgm:spPr/>
    </dgm:pt>
    <dgm:pt modelId="{E3EE9715-B890-4844-B01D-5D619A73A550}" type="pres">
      <dgm:prSet presAssocID="{B5C95813-E6C0-4625-9E2C-14E537C46C74}" presName="thickLine" presStyleLbl="alignNode1" presStyleIdx="6" presStyleCnt="7"/>
      <dgm:spPr/>
    </dgm:pt>
    <dgm:pt modelId="{282B3DDF-222A-4136-9863-D96C6B472269}" type="pres">
      <dgm:prSet presAssocID="{B5C95813-E6C0-4625-9E2C-14E537C46C74}" presName="horz1" presStyleCnt="0"/>
      <dgm:spPr/>
    </dgm:pt>
    <dgm:pt modelId="{E5354250-9C84-4127-95FF-7B0AAB018E9F}" type="pres">
      <dgm:prSet presAssocID="{B5C95813-E6C0-4625-9E2C-14E537C46C74}" presName="tx1" presStyleLbl="revTx" presStyleIdx="12" presStyleCnt="14"/>
      <dgm:spPr/>
    </dgm:pt>
    <dgm:pt modelId="{48A85A6B-E6DB-4DDE-839A-CEAB812E0486}" type="pres">
      <dgm:prSet presAssocID="{B5C95813-E6C0-4625-9E2C-14E537C46C74}" presName="vert1" presStyleCnt="0"/>
      <dgm:spPr/>
    </dgm:pt>
    <dgm:pt modelId="{77F2AAF8-F1E0-4C77-8B0B-63C4CC9121B7}" type="pres">
      <dgm:prSet presAssocID="{27D02827-BCF7-40C4-984C-0FFB8051D13C}" presName="vertSpace2a" presStyleCnt="0"/>
      <dgm:spPr/>
    </dgm:pt>
    <dgm:pt modelId="{3B6B4AD7-6B0A-4C36-9689-CCEF3D2639DB}" type="pres">
      <dgm:prSet presAssocID="{27D02827-BCF7-40C4-984C-0FFB8051D13C}" presName="horz2" presStyleCnt="0"/>
      <dgm:spPr/>
    </dgm:pt>
    <dgm:pt modelId="{1DBE9FC7-237E-4A94-98E0-71A1B8EE3124}" type="pres">
      <dgm:prSet presAssocID="{27D02827-BCF7-40C4-984C-0FFB8051D13C}" presName="horzSpace2" presStyleCnt="0"/>
      <dgm:spPr/>
    </dgm:pt>
    <dgm:pt modelId="{FCE8695C-515D-4F63-AA32-FD1BCC5F7920}" type="pres">
      <dgm:prSet presAssocID="{27D02827-BCF7-40C4-984C-0FFB8051D13C}" presName="tx2" presStyleLbl="revTx" presStyleIdx="13" presStyleCnt="14"/>
      <dgm:spPr/>
    </dgm:pt>
    <dgm:pt modelId="{DE976C7A-0984-4F07-AB82-57741F159976}" type="pres">
      <dgm:prSet presAssocID="{27D02827-BCF7-40C4-984C-0FFB8051D13C}" presName="vert2" presStyleCnt="0"/>
      <dgm:spPr/>
    </dgm:pt>
    <dgm:pt modelId="{F00C8CFB-928D-4874-AEB3-941FD53EF3B1}" type="pres">
      <dgm:prSet presAssocID="{27D02827-BCF7-40C4-984C-0FFB8051D13C}" presName="thinLine2b" presStyleLbl="callout" presStyleIdx="6" presStyleCnt="7"/>
      <dgm:spPr/>
    </dgm:pt>
    <dgm:pt modelId="{0F06280E-1C93-46C3-ACAB-0CE994752271}" type="pres">
      <dgm:prSet presAssocID="{27D02827-BCF7-40C4-984C-0FFB8051D13C}" presName="vertSpace2b" presStyleCnt="0"/>
      <dgm:spPr/>
    </dgm:pt>
  </dgm:ptLst>
  <dgm:cxnLst>
    <dgm:cxn modelId="{740F7F00-6ABB-44E8-B649-41BC0EE14FC0}" type="presOf" srcId="{0ECDC41D-145B-4356-A5A0-0F6246AB7FA5}" destId="{A37846EB-99D7-4B6E-BEEC-EF289C6DECC9}" srcOrd="0" destOrd="0" presId="urn:microsoft.com/office/officeart/2008/layout/LinedList"/>
    <dgm:cxn modelId="{2DB97708-C603-495C-AFCA-7B89059B5ED9}" srcId="{8308C5A4-9A47-4754-9328-73A89AA7ED64}" destId="{957FC7DB-BA19-4C84-A72D-DFF33D5756D1}" srcOrd="0" destOrd="0" parTransId="{F0B7CEFD-401D-491A-8BF9-D6B2C4076AAB}" sibTransId="{77A765E1-FA75-4173-9810-2B99C1E4C36B}"/>
    <dgm:cxn modelId="{AD3F2E10-0429-43C8-B88A-30409A247B21}" type="presOf" srcId="{9AB17218-383A-4044-B3CE-C42C61090F7F}" destId="{004CEF29-1B85-45D6-A622-02B878AE8DAB}" srcOrd="0" destOrd="0" presId="urn:microsoft.com/office/officeart/2008/layout/LinedList"/>
    <dgm:cxn modelId="{FC88B825-E166-4259-96D3-3FCFA0897B9E}" type="presOf" srcId="{898361CA-0E6A-46AA-AAEE-5ADAE0CE0C0D}" destId="{2D1FDDBB-D145-4E40-AFA5-0945321C6DA4}" srcOrd="0" destOrd="0" presId="urn:microsoft.com/office/officeart/2008/layout/LinedList"/>
    <dgm:cxn modelId="{44F59527-0597-4DF1-8842-BBC322A9C9D1}" type="presOf" srcId="{957FC7DB-BA19-4C84-A72D-DFF33D5756D1}" destId="{DFF697C4-2030-48AE-AB32-E06AB2181F22}" srcOrd="0" destOrd="0" presId="urn:microsoft.com/office/officeart/2008/layout/LinedList"/>
    <dgm:cxn modelId="{B8A4A229-2B01-4C90-8AC1-D372A30D5009}" type="presOf" srcId="{8308C5A4-9A47-4754-9328-73A89AA7ED64}" destId="{AD0E1043-F7C2-41F7-9852-E38E4D77D560}" srcOrd="0" destOrd="0" presId="urn:microsoft.com/office/officeart/2008/layout/LinedList"/>
    <dgm:cxn modelId="{E786EF2D-902B-4BAE-8368-F2D0BC54FC21}" srcId="{898361CA-0E6A-46AA-AAEE-5ADAE0CE0C0D}" destId="{9AF56E66-DBAA-471C-A06A-18E81FB5B2E7}" srcOrd="0" destOrd="0" parTransId="{D7F0766E-785C-43E5-9F79-BB3863DF3E9A}" sibTransId="{602B56AE-66D6-461E-B84B-1B0C9BD696C9}"/>
    <dgm:cxn modelId="{6E069634-7859-4902-B2A8-B8A025C5C2BE}" srcId="{B5C95813-E6C0-4625-9E2C-14E537C46C74}" destId="{27D02827-BCF7-40C4-984C-0FFB8051D13C}" srcOrd="0" destOrd="0" parTransId="{702C8C1C-436C-4A3A-9C83-528D9216463E}" sibTransId="{CC4C6C7B-DE50-4AB7-ACD5-11AB00F82C49}"/>
    <dgm:cxn modelId="{D4B2585B-F8A3-4A97-B302-13AE21704CAB}" type="presOf" srcId="{771EBF76-8533-4C24-85E2-543F8C962318}" destId="{CDE145FD-3902-4237-858D-8B6A81265CB1}" srcOrd="0" destOrd="0" presId="urn:microsoft.com/office/officeart/2008/layout/LinedList"/>
    <dgm:cxn modelId="{09C2FC44-FCC8-4576-840C-5947121BBE15}" type="presOf" srcId="{9AF56E66-DBAA-471C-A06A-18E81FB5B2E7}" destId="{D13537A3-952A-4EF1-9663-193DA5BC3753}" srcOrd="0" destOrd="0" presId="urn:microsoft.com/office/officeart/2008/layout/LinedList"/>
    <dgm:cxn modelId="{A515A865-A1A6-41EB-9F4A-04F8C336B0CF}" srcId="{695EF87B-87DB-4540-82AE-E413B4D67496}" destId="{5C8C4045-F341-4BA6-BB33-A83548254874}" srcOrd="5" destOrd="0" parTransId="{8E6B396A-D46C-4798-8C0D-E4B42F08700B}" sibTransId="{F3D461DA-EA04-4256-93B3-F185013E2135}"/>
    <dgm:cxn modelId="{58E4E675-F517-47B7-A2D6-5EB2E2C74BFA}" srcId="{695EF87B-87DB-4540-82AE-E413B4D67496}" destId="{B5C95813-E6C0-4625-9E2C-14E537C46C74}" srcOrd="6" destOrd="0" parTransId="{158A6F71-4A7B-499A-955D-BD6FB8527AD1}" sibTransId="{1F6C2FE1-94C1-438D-B92B-A23BB5FFBD1A}"/>
    <dgm:cxn modelId="{FA51D779-9177-40C6-AA2C-C0CCD372CA82}" type="presOf" srcId="{6ACB93C3-F063-4739-ABAF-761EBA8943F2}" destId="{B922FDEC-6923-49EC-A549-BFCD57AA86F2}" srcOrd="0" destOrd="0" presId="urn:microsoft.com/office/officeart/2008/layout/LinedList"/>
    <dgm:cxn modelId="{B75BA480-EFCE-4361-A40F-4439BA9A55B1}" srcId="{9C798168-C31C-4EEE-B039-E78B41E1879B}" destId="{3F192FAB-1C1D-4D64-BC8B-E25A58A1AEB4}" srcOrd="0" destOrd="0" parTransId="{F31E36B5-A8F4-4E17-8173-69D06DA38D0A}" sibTransId="{F4C8727B-A04A-41DD-AE7F-4392F8AA106B}"/>
    <dgm:cxn modelId="{CA097C97-8251-48D3-9476-2A7E5943845A}" type="presOf" srcId="{9C798168-C31C-4EEE-B039-E78B41E1879B}" destId="{890B78AE-7337-46F9-A64D-F4F1CBAFA2F1}" srcOrd="0" destOrd="0" presId="urn:microsoft.com/office/officeart/2008/layout/LinedList"/>
    <dgm:cxn modelId="{354D7498-5062-4AE0-95EA-6C34A2CF0D63}" type="presOf" srcId="{3F192FAB-1C1D-4D64-BC8B-E25A58A1AEB4}" destId="{B4C97F47-A741-471D-85D7-E62991229BFE}" srcOrd="0" destOrd="0" presId="urn:microsoft.com/office/officeart/2008/layout/LinedList"/>
    <dgm:cxn modelId="{F8D2EEAB-565B-4BCA-B818-C90860E4C788}" srcId="{695EF87B-87DB-4540-82AE-E413B4D67496}" destId="{771EBF76-8533-4C24-85E2-543F8C962318}" srcOrd="3" destOrd="0" parTransId="{378305AE-B6DF-4C3C-A7BB-9500F03BA21B}" sibTransId="{FD7A74B7-AB97-43E5-8954-C2243DFF4A54}"/>
    <dgm:cxn modelId="{5325D7B0-6D75-463F-B5E9-2632C6250729}" type="presOf" srcId="{5C8C4045-F341-4BA6-BB33-A83548254874}" destId="{DAD54E47-0CFF-414A-9D1D-8583200E1AB1}" srcOrd="0" destOrd="0" presId="urn:microsoft.com/office/officeart/2008/layout/LinedList"/>
    <dgm:cxn modelId="{C836D9B4-A6B8-4965-9AB6-435ACE582594}" type="presOf" srcId="{03502C18-8282-45EF-B300-61DFC0C45952}" destId="{97101047-38C9-4584-81ED-D10F84704571}" srcOrd="0" destOrd="0" presId="urn:microsoft.com/office/officeart/2008/layout/LinedList"/>
    <dgm:cxn modelId="{324771C5-0FC1-4D92-AE4B-A045DEB6934D}" srcId="{695EF87B-87DB-4540-82AE-E413B4D67496}" destId="{8308C5A4-9A47-4754-9328-73A89AA7ED64}" srcOrd="2" destOrd="0" parTransId="{3F3EE9F0-293D-4DCB-9C9D-A39C42C842F1}" sibTransId="{EC267145-3903-43B6-B41E-71598CC76DEB}"/>
    <dgm:cxn modelId="{07A75FCD-E0F1-4FB7-9B5C-FE34A0DF7AB0}" type="presOf" srcId="{695EF87B-87DB-4540-82AE-E413B4D67496}" destId="{D7DE5444-2150-4CDF-A87C-2862C20E6D18}" srcOrd="0" destOrd="0" presId="urn:microsoft.com/office/officeart/2008/layout/LinedList"/>
    <dgm:cxn modelId="{253B6BD3-32B7-4093-9D92-CECB79E8A569}" srcId="{6ACB93C3-F063-4739-ABAF-761EBA8943F2}" destId="{03502C18-8282-45EF-B300-61DFC0C45952}" srcOrd="0" destOrd="0" parTransId="{17019754-D5B8-443A-B4AB-E051F05E6079}" sibTransId="{6D0E542A-931C-42C7-96D5-FE023A616C92}"/>
    <dgm:cxn modelId="{115C85D6-2CBF-4E7B-A17F-92C8917A592A}" srcId="{695EF87B-87DB-4540-82AE-E413B4D67496}" destId="{9C798168-C31C-4EEE-B039-E78B41E1879B}" srcOrd="1" destOrd="0" parTransId="{92D3243B-630A-4778-96A7-8363B1BA810D}" sibTransId="{E743B3E1-55B2-4E3D-89E2-0313B70F623E}"/>
    <dgm:cxn modelId="{8D9B49E9-7A74-4F4A-9D43-2040332D0A5D}" type="presOf" srcId="{B5C95813-E6C0-4625-9E2C-14E537C46C74}" destId="{E5354250-9C84-4127-95FF-7B0AAB018E9F}" srcOrd="0" destOrd="0" presId="urn:microsoft.com/office/officeart/2008/layout/LinedList"/>
    <dgm:cxn modelId="{EC5D75EB-CB64-4CE6-BD18-4C0E23DE9A7B}" type="presOf" srcId="{27D02827-BCF7-40C4-984C-0FFB8051D13C}" destId="{FCE8695C-515D-4F63-AA32-FD1BCC5F7920}" srcOrd="0" destOrd="0" presId="urn:microsoft.com/office/officeart/2008/layout/LinedList"/>
    <dgm:cxn modelId="{DFFF84EB-95D2-4A72-8EB7-88258BAEA672}" srcId="{5C8C4045-F341-4BA6-BB33-A83548254874}" destId="{0ECDC41D-145B-4356-A5A0-0F6246AB7FA5}" srcOrd="0" destOrd="0" parTransId="{E7FF10B8-BA64-4B5B-8D11-A56D33981645}" sibTransId="{1219A2E0-CDBE-4E10-9E16-C574A069DB4F}"/>
    <dgm:cxn modelId="{8D520DF3-53BD-4656-BB7A-DC01F82C48A7}" srcId="{695EF87B-87DB-4540-82AE-E413B4D67496}" destId="{898361CA-0E6A-46AA-AAEE-5ADAE0CE0C0D}" srcOrd="0" destOrd="0" parTransId="{0B5AA411-8C4F-4556-8E4F-4EE483925F66}" sibTransId="{54B7E830-BC78-4157-90D2-51F4B26BE60E}"/>
    <dgm:cxn modelId="{EF98CEF3-BEFB-4692-9D13-3462D52D264D}" srcId="{695EF87B-87DB-4540-82AE-E413B4D67496}" destId="{6ACB93C3-F063-4739-ABAF-761EBA8943F2}" srcOrd="4" destOrd="0" parTransId="{084718CE-DB6D-4A6D-B74E-127BDB52B8D6}" sibTransId="{AB9784C9-409E-408B-A5A0-F3DC42958D14}"/>
    <dgm:cxn modelId="{205430F4-F662-4EE7-9631-7EB513D0260C}" srcId="{771EBF76-8533-4C24-85E2-543F8C962318}" destId="{9AB17218-383A-4044-B3CE-C42C61090F7F}" srcOrd="0" destOrd="0" parTransId="{512B4D7E-497A-4179-8D23-4DEFCED40666}" sibTransId="{170CEE5D-964C-4D79-B2A9-B1F6C213706B}"/>
    <dgm:cxn modelId="{EEAA089C-6298-4511-851D-6B17F36ABF8B}" type="presParOf" srcId="{D7DE5444-2150-4CDF-A87C-2862C20E6D18}" destId="{6335B0F5-57BD-46D3-8798-CD79BB196217}" srcOrd="0" destOrd="0" presId="urn:microsoft.com/office/officeart/2008/layout/LinedList"/>
    <dgm:cxn modelId="{E7C98250-C8B9-4623-8BE3-7F2679E560C4}" type="presParOf" srcId="{D7DE5444-2150-4CDF-A87C-2862C20E6D18}" destId="{E8427D4B-00D5-4461-8C77-B37CC1095B5D}" srcOrd="1" destOrd="0" presId="urn:microsoft.com/office/officeart/2008/layout/LinedList"/>
    <dgm:cxn modelId="{CA02AF0F-4F74-4351-89BD-10FAD0774C71}" type="presParOf" srcId="{E8427D4B-00D5-4461-8C77-B37CC1095B5D}" destId="{2D1FDDBB-D145-4E40-AFA5-0945321C6DA4}" srcOrd="0" destOrd="0" presId="urn:microsoft.com/office/officeart/2008/layout/LinedList"/>
    <dgm:cxn modelId="{98D526D2-D3F6-4475-9FA3-D42246332B71}" type="presParOf" srcId="{E8427D4B-00D5-4461-8C77-B37CC1095B5D}" destId="{E3A06EB7-2A93-4B74-8096-9FE374EA3E57}" srcOrd="1" destOrd="0" presId="urn:microsoft.com/office/officeart/2008/layout/LinedList"/>
    <dgm:cxn modelId="{7DF61049-D84F-4C60-B83A-645F1E358545}" type="presParOf" srcId="{E3A06EB7-2A93-4B74-8096-9FE374EA3E57}" destId="{57305028-2C33-4C9A-AD1C-C05CE249FC7C}" srcOrd="0" destOrd="0" presId="urn:microsoft.com/office/officeart/2008/layout/LinedList"/>
    <dgm:cxn modelId="{8A48DB98-FC82-496F-9F06-320F1A0C58A4}" type="presParOf" srcId="{E3A06EB7-2A93-4B74-8096-9FE374EA3E57}" destId="{CF3E500F-65D7-4E23-B2D5-708391723809}" srcOrd="1" destOrd="0" presId="urn:microsoft.com/office/officeart/2008/layout/LinedList"/>
    <dgm:cxn modelId="{34465947-1311-4DED-A68A-1DD5E456E01E}" type="presParOf" srcId="{CF3E500F-65D7-4E23-B2D5-708391723809}" destId="{B9A29F0A-EB62-4B9C-9224-F337A535F159}" srcOrd="0" destOrd="0" presId="urn:microsoft.com/office/officeart/2008/layout/LinedList"/>
    <dgm:cxn modelId="{DFF1977E-0B08-42FC-9B4A-CD88DD68C2BF}" type="presParOf" srcId="{CF3E500F-65D7-4E23-B2D5-708391723809}" destId="{D13537A3-952A-4EF1-9663-193DA5BC3753}" srcOrd="1" destOrd="0" presId="urn:microsoft.com/office/officeart/2008/layout/LinedList"/>
    <dgm:cxn modelId="{8B151D8B-4538-4B9A-B108-8298F27623E5}" type="presParOf" srcId="{CF3E500F-65D7-4E23-B2D5-708391723809}" destId="{039641FA-B038-4CDF-A67B-82A90B4322AB}" srcOrd="2" destOrd="0" presId="urn:microsoft.com/office/officeart/2008/layout/LinedList"/>
    <dgm:cxn modelId="{29AD94E4-1FF5-4803-9D82-59EFC0EB7958}" type="presParOf" srcId="{E3A06EB7-2A93-4B74-8096-9FE374EA3E57}" destId="{B6807159-C2A9-4B02-B0F5-82E76BFBA160}" srcOrd="2" destOrd="0" presId="urn:microsoft.com/office/officeart/2008/layout/LinedList"/>
    <dgm:cxn modelId="{5094E851-AB84-4803-9099-7829DF891E8B}" type="presParOf" srcId="{E3A06EB7-2A93-4B74-8096-9FE374EA3E57}" destId="{43737654-2C87-4922-9F34-07DA1939BC27}" srcOrd="3" destOrd="0" presId="urn:microsoft.com/office/officeart/2008/layout/LinedList"/>
    <dgm:cxn modelId="{89FD8666-DBEB-4F52-9C7A-135C5A2F367C}" type="presParOf" srcId="{D7DE5444-2150-4CDF-A87C-2862C20E6D18}" destId="{19B5145C-29FE-4AFB-BA25-1F808A09CC46}" srcOrd="2" destOrd="0" presId="urn:microsoft.com/office/officeart/2008/layout/LinedList"/>
    <dgm:cxn modelId="{2F80591D-D255-40F0-AC5D-71D0E12ECEF9}" type="presParOf" srcId="{D7DE5444-2150-4CDF-A87C-2862C20E6D18}" destId="{8C2F7B09-0A34-44BE-88C0-860C51DC2E8A}" srcOrd="3" destOrd="0" presId="urn:microsoft.com/office/officeart/2008/layout/LinedList"/>
    <dgm:cxn modelId="{109DDE36-395B-4954-A4F2-DB7819FE2611}" type="presParOf" srcId="{8C2F7B09-0A34-44BE-88C0-860C51DC2E8A}" destId="{890B78AE-7337-46F9-A64D-F4F1CBAFA2F1}" srcOrd="0" destOrd="0" presId="urn:microsoft.com/office/officeart/2008/layout/LinedList"/>
    <dgm:cxn modelId="{E53CDC7C-A1A1-494B-8677-54AB42834D0F}" type="presParOf" srcId="{8C2F7B09-0A34-44BE-88C0-860C51DC2E8A}" destId="{6BF2BBA3-457F-434E-B36F-37AE3EBE3982}" srcOrd="1" destOrd="0" presId="urn:microsoft.com/office/officeart/2008/layout/LinedList"/>
    <dgm:cxn modelId="{E4342CA5-AAA6-4CB9-8DF6-9B1D6ADC5B81}" type="presParOf" srcId="{6BF2BBA3-457F-434E-B36F-37AE3EBE3982}" destId="{E035AFB8-43E3-4464-A339-566D29265E23}" srcOrd="0" destOrd="0" presId="urn:microsoft.com/office/officeart/2008/layout/LinedList"/>
    <dgm:cxn modelId="{2A4DA64E-E897-4B97-991E-5102B3A363B4}" type="presParOf" srcId="{6BF2BBA3-457F-434E-B36F-37AE3EBE3982}" destId="{7C7CC83E-E4A3-47FD-BAC6-84C097E0D954}" srcOrd="1" destOrd="0" presId="urn:microsoft.com/office/officeart/2008/layout/LinedList"/>
    <dgm:cxn modelId="{FD62B996-901A-4B2B-9AAA-C4DBC35BD21C}" type="presParOf" srcId="{7C7CC83E-E4A3-47FD-BAC6-84C097E0D954}" destId="{39BA45E8-EE28-4840-A8A1-9168D613A225}" srcOrd="0" destOrd="0" presId="urn:microsoft.com/office/officeart/2008/layout/LinedList"/>
    <dgm:cxn modelId="{6CD7F9E4-1100-40EB-AA00-23CFBD78085D}" type="presParOf" srcId="{7C7CC83E-E4A3-47FD-BAC6-84C097E0D954}" destId="{B4C97F47-A741-471D-85D7-E62991229BFE}" srcOrd="1" destOrd="0" presId="urn:microsoft.com/office/officeart/2008/layout/LinedList"/>
    <dgm:cxn modelId="{42DBF73A-0FEA-4137-94E0-F00D2510BCE5}" type="presParOf" srcId="{7C7CC83E-E4A3-47FD-BAC6-84C097E0D954}" destId="{9F146F8F-C00D-4064-84EF-10C60D3DDF2E}" srcOrd="2" destOrd="0" presId="urn:microsoft.com/office/officeart/2008/layout/LinedList"/>
    <dgm:cxn modelId="{31B363F1-C187-47BE-8918-3FB72661C418}" type="presParOf" srcId="{6BF2BBA3-457F-434E-B36F-37AE3EBE3982}" destId="{C7FCD2B9-95E5-43A4-828B-39C609D77B07}" srcOrd="2" destOrd="0" presId="urn:microsoft.com/office/officeart/2008/layout/LinedList"/>
    <dgm:cxn modelId="{94D2BFCC-D682-4AA2-8BE1-392A82A004F2}" type="presParOf" srcId="{6BF2BBA3-457F-434E-B36F-37AE3EBE3982}" destId="{771EB3A4-7204-4AAC-8459-6FC22A045480}" srcOrd="3" destOrd="0" presId="urn:microsoft.com/office/officeart/2008/layout/LinedList"/>
    <dgm:cxn modelId="{87D53F63-C05F-49A1-9DDB-AC747F495D5E}" type="presParOf" srcId="{D7DE5444-2150-4CDF-A87C-2862C20E6D18}" destId="{BF1DAD42-7A80-4D61-AAF4-14CCBE73CD25}" srcOrd="4" destOrd="0" presId="urn:microsoft.com/office/officeart/2008/layout/LinedList"/>
    <dgm:cxn modelId="{E71ADE10-EACA-4806-975E-66191564EE0E}" type="presParOf" srcId="{D7DE5444-2150-4CDF-A87C-2862C20E6D18}" destId="{7161B87E-ED74-4EF2-BE9E-5DD374E46CBE}" srcOrd="5" destOrd="0" presId="urn:microsoft.com/office/officeart/2008/layout/LinedList"/>
    <dgm:cxn modelId="{A279F060-DEF2-4985-8506-564BF7940AEE}" type="presParOf" srcId="{7161B87E-ED74-4EF2-BE9E-5DD374E46CBE}" destId="{AD0E1043-F7C2-41F7-9852-E38E4D77D560}" srcOrd="0" destOrd="0" presId="urn:microsoft.com/office/officeart/2008/layout/LinedList"/>
    <dgm:cxn modelId="{5E1D6C59-99A3-4B47-B7A7-6734A9B27312}" type="presParOf" srcId="{7161B87E-ED74-4EF2-BE9E-5DD374E46CBE}" destId="{C6A8F39E-5E70-47F4-A4A7-565899166946}" srcOrd="1" destOrd="0" presId="urn:microsoft.com/office/officeart/2008/layout/LinedList"/>
    <dgm:cxn modelId="{81DDE9AF-102F-472D-BA61-71446E84ED1B}" type="presParOf" srcId="{C6A8F39E-5E70-47F4-A4A7-565899166946}" destId="{B9D74E34-C302-4A1C-A6B5-AE8C3ED4D9AD}" srcOrd="0" destOrd="0" presId="urn:microsoft.com/office/officeart/2008/layout/LinedList"/>
    <dgm:cxn modelId="{EEB3C864-1C71-42EE-816C-1EF878AFD42A}" type="presParOf" srcId="{C6A8F39E-5E70-47F4-A4A7-565899166946}" destId="{4F05FDE7-4439-44B3-B05C-5BEF7B09E033}" srcOrd="1" destOrd="0" presId="urn:microsoft.com/office/officeart/2008/layout/LinedList"/>
    <dgm:cxn modelId="{E5C46492-E883-4EE6-A3EC-B2A13A133475}" type="presParOf" srcId="{4F05FDE7-4439-44B3-B05C-5BEF7B09E033}" destId="{7683A139-8BA5-44A7-A124-B1052C7B6E03}" srcOrd="0" destOrd="0" presId="urn:microsoft.com/office/officeart/2008/layout/LinedList"/>
    <dgm:cxn modelId="{DCA16853-1228-4F95-B99B-AF7DD8774170}" type="presParOf" srcId="{4F05FDE7-4439-44B3-B05C-5BEF7B09E033}" destId="{DFF697C4-2030-48AE-AB32-E06AB2181F22}" srcOrd="1" destOrd="0" presId="urn:microsoft.com/office/officeart/2008/layout/LinedList"/>
    <dgm:cxn modelId="{F150C9D6-F42C-4192-A59D-173D04297105}" type="presParOf" srcId="{4F05FDE7-4439-44B3-B05C-5BEF7B09E033}" destId="{D965FD46-1E47-45DB-A3A7-D8F11453A513}" srcOrd="2" destOrd="0" presId="urn:microsoft.com/office/officeart/2008/layout/LinedList"/>
    <dgm:cxn modelId="{8126000E-CE9E-4B44-A4E4-50C2604A51FD}" type="presParOf" srcId="{C6A8F39E-5E70-47F4-A4A7-565899166946}" destId="{15A5EDDF-BD89-4C0C-B9D9-BEE5FD57CD27}" srcOrd="2" destOrd="0" presId="urn:microsoft.com/office/officeart/2008/layout/LinedList"/>
    <dgm:cxn modelId="{3C1F3FFB-24C1-416B-A5B5-65DCD4D4181A}" type="presParOf" srcId="{C6A8F39E-5E70-47F4-A4A7-565899166946}" destId="{99AA5B7F-C3FE-4CFE-9045-097033BC09A7}" srcOrd="3" destOrd="0" presId="urn:microsoft.com/office/officeart/2008/layout/LinedList"/>
    <dgm:cxn modelId="{001BAAEA-3717-4D0E-AA01-6BA98519F11C}" type="presParOf" srcId="{D7DE5444-2150-4CDF-A87C-2862C20E6D18}" destId="{0F19FA82-56D1-4422-8DF0-28EFAF9D66B1}" srcOrd="6" destOrd="0" presId="urn:microsoft.com/office/officeart/2008/layout/LinedList"/>
    <dgm:cxn modelId="{950983AC-F9FE-4A00-A651-A44818E8C73C}" type="presParOf" srcId="{D7DE5444-2150-4CDF-A87C-2862C20E6D18}" destId="{BA8CAA8A-9FC6-45C3-A0A6-7CE3A8D3CC1B}" srcOrd="7" destOrd="0" presId="urn:microsoft.com/office/officeart/2008/layout/LinedList"/>
    <dgm:cxn modelId="{96FDC9F8-EF73-41C7-A91E-723C36171E8E}" type="presParOf" srcId="{BA8CAA8A-9FC6-45C3-A0A6-7CE3A8D3CC1B}" destId="{CDE145FD-3902-4237-858D-8B6A81265CB1}" srcOrd="0" destOrd="0" presId="urn:microsoft.com/office/officeart/2008/layout/LinedList"/>
    <dgm:cxn modelId="{F5FF93E7-F110-47A3-8F4C-2F9215E50EBE}" type="presParOf" srcId="{BA8CAA8A-9FC6-45C3-A0A6-7CE3A8D3CC1B}" destId="{EBAD29EB-B1D2-47F6-BD95-A575EF633600}" srcOrd="1" destOrd="0" presId="urn:microsoft.com/office/officeart/2008/layout/LinedList"/>
    <dgm:cxn modelId="{880293DC-21FE-4EBF-B242-1C878A25732D}" type="presParOf" srcId="{EBAD29EB-B1D2-47F6-BD95-A575EF633600}" destId="{497538E1-08B0-431E-BE24-F71A97824D51}" srcOrd="0" destOrd="0" presId="urn:microsoft.com/office/officeart/2008/layout/LinedList"/>
    <dgm:cxn modelId="{26B93780-FF7B-4699-AFE4-B9B5FE204F54}" type="presParOf" srcId="{EBAD29EB-B1D2-47F6-BD95-A575EF633600}" destId="{364D0298-A340-4E9C-B0AC-B8C79BDE1B61}" srcOrd="1" destOrd="0" presId="urn:microsoft.com/office/officeart/2008/layout/LinedList"/>
    <dgm:cxn modelId="{4230A24F-F083-4552-BD2A-2E93B9578CAA}" type="presParOf" srcId="{364D0298-A340-4E9C-B0AC-B8C79BDE1B61}" destId="{9A3A826F-6B86-4DC7-9CEE-D99616568F8E}" srcOrd="0" destOrd="0" presId="urn:microsoft.com/office/officeart/2008/layout/LinedList"/>
    <dgm:cxn modelId="{9307A4E4-92A8-4DA9-88E4-2D7CF0A4772B}" type="presParOf" srcId="{364D0298-A340-4E9C-B0AC-B8C79BDE1B61}" destId="{004CEF29-1B85-45D6-A622-02B878AE8DAB}" srcOrd="1" destOrd="0" presId="urn:microsoft.com/office/officeart/2008/layout/LinedList"/>
    <dgm:cxn modelId="{FF969187-CC43-4991-94EA-B4100D0CDE26}" type="presParOf" srcId="{364D0298-A340-4E9C-B0AC-B8C79BDE1B61}" destId="{92493A4D-2118-40E9-B6A4-B2BC766F5B29}" srcOrd="2" destOrd="0" presId="urn:microsoft.com/office/officeart/2008/layout/LinedList"/>
    <dgm:cxn modelId="{4013D52E-F554-4EB3-9582-3DB491A1974B}" type="presParOf" srcId="{EBAD29EB-B1D2-47F6-BD95-A575EF633600}" destId="{9511A216-632A-4242-B581-7D8D03DE2824}" srcOrd="2" destOrd="0" presId="urn:microsoft.com/office/officeart/2008/layout/LinedList"/>
    <dgm:cxn modelId="{7441DB33-9603-4355-963D-CD65161797FD}" type="presParOf" srcId="{EBAD29EB-B1D2-47F6-BD95-A575EF633600}" destId="{7DFD453A-4A05-45F6-A6CC-27E878D299B1}" srcOrd="3" destOrd="0" presId="urn:microsoft.com/office/officeart/2008/layout/LinedList"/>
    <dgm:cxn modelId="{EBF3D29E-26FE-4D69-9B48-606AA0622376}" type="presParOf" srcId="{D7DE5444-2150-4CDF-A87C-2862C20E6D18}" destId="{193C6EDB-505E-49D1-BD8D-81B98D84E5DC}" srcOrd="8" destOrd="0" presId="urn:microsoft.com/office/officeart/2008/layout/LinedList"/>
    <dgm:cxn modelId="{7D79F60F-704E-4CDA-BAFC-9966B5D07340}" type="presParOf" srcId="{D7DE5444-2150-4CDF-A87C-2862C20E6D18}" destId="{0AF29AEC-0B3A-48B8-A14F-F482748C47C8}" srcOrd="9" destOrd="0" presId="urn:microsoft.com/office/officeart/2008/layout/LinedList"/>
    <dgm:cxn modelId="{3E247671-6ECE-4D05-BD59-2A94CF48BF94}" type="presParOf" srcId="{0AF29AEC-0B3A-48B8-A14F-F482748C47C8}" destId="{B922FDEC-6923-49EC-A549-BFCD57AA86F2}" srcOrd="0" destOrd="0" presId="urn:microsoft.com/office/officeart/2008/layout/LinedList"/>
    <dgm:cxn modelId="{4920179D-17FA-4685-9D0E-9FC6B3713EB5}" type="presParOf" srcId="{0AF29AEC-0B3A-48B8-A14F-F482748C47C8}" destId="{33EC959E-7326-4747-93F3-C5EA91553CE0}" srcOrd="1" destOrd="0" presId="urn:microsoft.com/office/officeart/2008/layout/LinedList"/>
    <dgm:cxn modelId="{0763835B-6120-41E7-B499-48E4671188EE}" type="presParOf" srcId="{33EC959E-7326-4747-93F3-C5EA91553CE0}" destId="{A863C789-745C-4728-8760-0AEB8A1050EC}" srcOrd="0" destOrd="0" presId="urn:microsoft.com/office/officeart/2008/layout/LinedList"/>
    <dgm:cxn modelId="{B2DB92B8-EB9E-47A5-9740-CDD49CC684CD}" type="presParOf" srcId="{33EC959E-7326-4747-93F3-C5EA91553CE0}" destId="{8C358F35-A8F6-4412-AC65-8764CFAD830F}" srcOrd="1" destOrd="0" presId="urn:microsoft.com/office/officeart/2008/layout/LinedList"/>
    <dgm:cxn modelId="{5E2A535C-07F3-4A45-90ED-33677BFC991D}" type="presParOf" srcId="{8C358F35-A8F6-4412-AC65-8764CFAD830F}" destId="{0CF76340-8B5C-4858-85D5-C90B1457347B}" srcOrd="0" destOrd="0" presId="urn:microsoft.com/office/officeart/2008/layout/LinedList"/>
    <dgm:cxn modelId="{53E71894-F15A-49F2-9726-5A9EBEE19477}" type="presParOf" srcId="{8C358F35-A8F6-4412-AC65-8764CFAD830F}" destId="{97101047-38C9-4584-81ED-D10F84704571}" srcOrd="1" destOrd="0" presId="urn:microsoft.com/office/officeart/2008/layout/LinedList"/>
    <dgm:cxn modelId="{6EA683C1-A5BB-4078-9392-B54BFC1F4F59}" type="presParOf" srcId="{8C358F35-A8F6-4412-AC65-8764CFAD830F}" destId="{2F12E75E-F1ED-4507-9D03-8947A8322266}" srcOrd="2" destOrd="0" presId="urn:microsoft.com/office/officeart/2008/layout/LinedList"/>
    <dgm:cxn modelId="{F042C30E-8A45-4A84-90F0-D24F85A361C5}" type="presParOf" srcId="{33EC959E-7326-4747-93F3-C5EA91553CE0}" destId="{F6570E34-9C21-488F-B9E8-B815517648FF}" srcOrd="2" destOrd="0" presId="urn:microsoft.com/office/officeart/2008/layout/LinedList"/>
    <dgm:cxn modelId="{64607D9B-E922-49D3-9FDF-79397EC09211}" type="presParOf" srcId="{33EC959E-7326-4747-93F3-C5EA91553CE0}" destId="{08BBE720-9CC3-401C-8E41-71F314D76DB8}" srcOrd="3" destOrd="0" presId="urn:microsoft.com/office/officeart/2008/layout/LinedList"/>
    <dgm:cxn modelId="{48781D11-A394-4A27-B39C-F08396B80602}" type="presParOf" srcId="{D7DE5444-2150-4CDF-A87C-2862C20E6D18}" destId="{54A95D49-2ABC-41DB-8733-FDB377FFC1B2}" srcOrd="10" destOrd="0" presId="urn:microsoft.com/office/officeart/2008/layout/LinedList"/>
    <dgm:cxn modelId="{A1A6B3B3-2194-4B77-9D64-267208EEC5D2}" type="presParOf" srcId="{D7DE5444-2150-4CDF-A87C-2862C20E6D18}" destId="{E1332098-F7A9-4F96-9C4C-EABF91689191}" srcOrd="11" destOrd="0" presId="urn:microsoft.com/office/officeart/2008/layout/LinedList"/>
    <dgm:cxn modelId="{710A3C48-149C-4D0F-8061-68E31E146E21}" type="presParOf" srcId="{E1332098-F7A9-4F96-9C4C-EABF91689191}" destId="{DAD54E47-0CFF-414A-9D1D-8583200E1AB1}" srcOrd="0" destOrd="0" presId="urn:microsoft.com/office/officeart/2008/layout/LinedList"/>
    <dgm:cxn modelId="{10775DE6-0CC0-45E9-BF57-67617D181DCB}" type="presParOf" srcId="{E1332098-F7A9-4F96-9C4C-EABF91689191}" destId="{07F045C3-2330-478D-87CB-5389EE3B0EDE}" srcOrd="1" destOrd="0" presId="urn:microsoft.com/office/officeart/2008/layout/LinedList"/>
    <dgm:cxn modelId="{4041FF39-F93F-4B7A-8A16-ADE900952561}" type="presParOf" srcId="{07F045C3-2330-478D-87CB-5389EE3B0EDE}" destId="{4EE4A6D8-18FD-48E8-8F3F-4D952B0927AF}" srcOrd="0" destOrd="0" presId="urn:microsoft.com/office/officeart/2008/layout/LinedList"/>
    <dgm:cxn modelId="{18EF9D63-4A88-43D8-8724-6FA3EFD25125}" type="presParOf" srcId="{07F045C3-2330-478D-87CB-5389EE3B0EDE}" destId="{62DC1ED3-C514-4681-B4D7-08D57377C621}" srcOrd="1" destOrd="0" presId="urn:microsoft.com/office/officeart/2008/layout/LinedList"/>
    <dgm:cxn modelId="{3F76B3D8-F92F-4596-AD5F-F598874C5AF5}" type="presParOf" srcId="{62DC1ED3-C514-4681-B4D7-08D57377C621}" destId="{02F871F1-6EBE-4E48-8D5B-C0B9A133FF0B}" srcOrd="0" destOrd="0" presId="urn:microsoft.com/office/officeart/2008/layout/LinedList"/>
    <dgm:cxn modelId="{ED2BAD71-702C-467C-ACAB-BD9A100FF3E4}" type="presParOf" srcId="{62DC1ED3-C514-4681-B4D7-08D57377C621}" destId="{A37846EB-99D7-4B6E-BEEC-EF289C6DECC9}" srcOrd="1" destOrd="0" presId="urn:microsoft.com/office/officeart/2008/layout/LinedList"/>
    <dgm:cxn modelId="{7C458C10-2987-4AC7-8B2F-FBBC5AA65456}" type="presParOf" srcId="{62DC1ED3-C514-4681-B4D7-08D57377C621}" destId="{AC48B717-0B97-439A-88EB-99DAF0439C0E}" srcOrd="2" destOrd="0" presId="urn:microsoft.com/office/officeart/2008/layout/LinedList"/>
    <dgm:cxn modelId="{A79A17ED-F0DA-4B10-8D1D-53897A544F95}" type="presParOf" srcId="{07F045C3-2330-478D-87CB-5389EE3B0EDE}" destId="{85855617-9CDB-497E-A1B3-50B2A94E2810}" srcOrd="2" destOrd="0" presId="urn:microsoft.com/office/officeart/2008/layout/LinedList"/>
    <dgm:cxn modelId="{3F6C0A16-C53B-4F37-9B53-5AB8BC737ED2}" type="presParOf" srcId="{07F045C3-2330-478D-87CB-5389EE3B0EDE}" destId="{39A05E08-6BB1-47F5-BF65-AA46CAD96993}" srcOrd="3" destOrd="0" presId="urn:microsoft.com/office/officeart/2008/layout/LinedList"/>
    <dgm:cxn modelId="{7290DBE4-7F75-48F1-8C3F-457B4ED3423D}" type="presParOf" srcId="{D7DE5444-2150-4CDF-A87C-2862C20E6D18}" destId="{E3EE9715-B890-4844-B01D-5D619A73A550}" srcOrd="12" destOrd="0" presId="urn:microsoft.com/office/officeart/2008/layout/LinedList"/>
    <dgm:cxn modelId="{0ADEA9A7-C1AF-4B72-A682-EDC69A2F609E}" type="presParOf" srcId="{D7DE5444-2150-4CDF-A87C-2862C20E6D18}" destId="{282B3DDF-222A-4136-9863-D96C6B472269}" srcOrd="13" destOrd="0" presId="urn:microsoft.com/office/officeart/2008/layout/LinedList"/>
    <dgm:cxn modelId="{09EC3650-F7E6-4D4F-B7DA-2C69608224C2}" type="presParOf" srcId="{282B3DDF-222A-4136-9863-D96C6B472269}" destId="{E5354250-9C84-4127-95FF-7B0AAB018E9F}" srcOrd="0" destOrd="0" presId="urn:microsoft.com/office/officeart/2008/layout/LinedList"/>
    <dgm:cxn modelId="{6EDFC1B4-6A02-4914-8181-D0603EF6AD8B}" type="presParOf" srcId="{282B3DDF-222A-4136-9863-D96C6B472269}" destId="{48A85A6B-E6DB-4DDE-839A-CEAB812E0486}" srcOrd="1" destOrd="0" presId="urn:microsoft.com/office/officeart/2008/layout/LinedList"/>
    <dgm:cxn modelId="{D553A9A2-E29B-4B91-B9AD-7B727397597C}" type="presParOf" srcId="{48A85A6B-E6DB-4DDE-839A-CEAB812E0486}" destId="{77F2AAF8-F1E0-4C77-8B0B-63C4CC9121B7}" srcOrd="0" destOrd="0" presId="urn:microsoft.com/office/officeart/2008/layout/LinedList"/>
    <dgm:cxn modelId="{13B92788-437B-4886-A1A4-36A7198CF409}" type="presParOf" srcId="{48A85A6B-E6DB-4DDE-839A-CEAB812E0486}" destId="{3B6B4AD7-6B0A-4C36-9689-CCEF3D2639DB}" srcOrd="1" destOrd="0" presId="urn:microsoft.com/office/officeart/2008/layout/LinedList"/>
    <dgm:cxn modelId="{BDE72799-249F-4E5A-A7A0-566D283B5863}" type="presParOf" srcId="{3B6B4AD7-6B0A-4C36-9689-CCEF3D2639DB}" destId="{1DBE9FC7-237E-4A94-98E0-71A1B8EE3124}" srcOrd="0" destOrd="0" presId="urn:microsoft.com/office/officeart/2008/layout/LinedList"/>
    <dgm:cxn modelId="{A323E3C9-68D1-4F80-BB9B-6A5A69150F41}" type="presParOf" srcId="{3B6B4AD7-6B0A-4C36-9689-CCEF3D2639DB}" destId="{FCE8695C-515D-4F63-AA32-FD1BCC5F7920}" srcOrd="1" destOrd="0" presId="urn:microsoft.com/office/officeart/2008/layout/LinedList"/>
    <dgm:cxn modelId="{362C92C1-C2AF-41CF-BFAF-8D66F03C34C2}" type="presParOf" srcId="{3B6B4AD7-6B0A-4C36-9689-CCEF3D2639DB}" destId="{DE976C7A-0984-4F07-AB82-57741F159976}" srcOrd="2" destOrd="0" presId="urn:microsoft.com/office/officeart/2008/layout/LinedList"/>
    <dgm:cxn modelId="{A174AEED-20E8-451E-BC88-E6CDA8500673}" type="presParOf" srcId="{48A85A6B-E6DB-4DDE-839A-CEAB812E0486}" destId="{F00C8CFB-928D-4874-AEB3-941FD53EF3B1}" srcOrd="2" destOrd="0" presId="urn:microsoft.com/office/officeart/2008/layout/LinedList"/>
    <dgm:cxn modelId="{02588CFE-E1C3-47E0-BC74-5578C341232E}" type="presParOf" srcId="{48A85A6B-E6DB-4DDE-839A-CEAB812E0486}" destId="{0F06280E-1C93-46C3-ACAB-0CE994752271}" srcOrd="3"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77ED9B5-4AAC-4709-A37B-815D872BD57E}" type="doc">
      <dgm:prSet loTypeId="urn:microsoft.com/office/officeart/2005/8/layout/vList5" loCatId="list" qsTypeId="urn:microsoft.com/office/officeart/2005/8/quickstyle/simple1" qsCatId="simple" csTypeId="urn:microsoft.com/office/officeart/2005/8/colors/accent0_1" csCatId="mainScheme" phldr="1"/>
      <dgm:spPr/>
      <dgm:t>
        <a:bodyPr/>
        <a:lstStyle/>
        <a:p>
          <a:endParaRPr lang="fr-FR"/>
        </a:p>
      </dgm:t>
    </dgm:pt>
    <dgm:pt modelId="{7CA9B18E-0273-407F-8D7B-C4844FA3C3E9}">
      <dgm:prSet/>
      <dgm:spPr/>
      <dgm:t>
        <a:bodyPr/>
        <a:lstStyle/>
        <a:p>
          <a:r>
            <a:rPr lang="en-US" b="0" i="0" dirty="0"/>
            <a:t>Prediction </a:t>
          </a:r>
          <a:endParaRPr lang="fr-FR" dirty="0"/>
        </a:p>
      </dgm:t>
    </dgm:pt>
    <dgm:pt modelId="{15B675DC-F1FB-404C-AE3E-A585867BFB1E}" type="parTrans" cxnId="{FCDC1365-1F35-4A02-8BC5-A75668EB4B35}">
      <dgm:prSet/>
      <dgm:spPr/>
      <dgm:t>
        <a:bodyPr/>
        <a:lstStyle/>
        <a:p>
          <a:endParaRPr lang="fr-FR"/>
        </a:p>
      </dgm:t>
    </dgm:pt>
    <dgm:pt modelId="{05A584CE-2FD6-4820-BE78-77DBC12CD774}" type="sibTrans" cxnId="{FCDC1365-1F35-4A02-8BC5-A75668EB4B35}">
      <dgm:prSet/>
      <dgm:spPr/>
      <dgm:t>
        <a:bodyPr/>
        <a:lstStyle/>
        <a:p>
          <a:endParaRPr lang="fr-FR"/>
        </a:p>
      </dgm:t>
    </dgm:pt>
    <dgm:pt modelId="{BDC62DBA-D95B-41B6-B0FD-0B05CA3CF968}">
      <dgm:prSet/>
      <dgm:spPr/>
      <dgm:t>
        <a:bodyPr/>
        <a:lstStyle/>
        <a:p>
          <a:r>
            <a:rPr lang="en-US" dirty="0"/>
            <a:t>Generate actionable recommendations by analyzing KPI similarity among network cells.</a:t>
          </a:r>
          <a:endParaRPr lang="fr-FR" dirty="0"/>
        </a:p>
      </dgm:t>
    </dgm:pt>
    <dgm:pt modelId="{D6C96B60-E293-4C9A-8DC4-5D82900CEB8C}" type="parTrans" cxnId="{8F3EB0E5-EC09-4D44-9D9F-278CF1080A0B}">
      <dgm:prSet/>
      <dgm:spPr/>
      <dgm:t>
        <a:bodyPr/>
        <a:lstStyle/>
        <a:p>
          <a:endParaRPr lang="fr-FR"/>
        </a:p>
      </dgm:t>
    </dgm:pt>
    <dgm:pt modelId="{4CF9F3E5-5114-4029-988E-C563A4CBFC83}" type="sibTrans" cxnId="{8F3EB0E5-EC09-4D44-9D9F-278CF1080A0B}">
      <dgm:prSet/>
      <dgm:spPr/>
      <dgm:t>
        <a:bodyPr/>
        <a:lstStyle/>
        <a:p>
          <a:endParaRPr lang="fr-FR"/>
        </a:p>
      </dgm:t>
    </dgm:pt>
    <dgm:pt modelId="{33CA039B-16C0-4AB6-B1C8-DC0AF4BD221D}">
      <dgm:prSet/>
      <dgm:spPr/>
      <dgm:t>
        <a:bodyPr/>
        <a:lstStyle/>
        <a:p>
          <a:r>
            <a:rPr lang="en-US" b="0" i="0" dirty="0"/>
            <a:t>Recommendation </a:t>
          </a:r>
          <a:endParaRPr lang="fr-FR" dirty="0"/>
        </a:p>
      </dgm:t>
    </dgm:pt>
    <dgm:pt modelId="{653E665D-D159-43DF-B80A-AD3153F5016D}" type="parTrans" cxnId="{3C387817-54C9-4E3A-80FD-4A42F02942CB}">
      <dgm:prSet/>
      <dgm:spPr/>
      <dgm:t>
        <a:bodyPr/>
        <a:lstStyle/>
        <a:p>
          <a:endParaRPr lang="fr-FR"/>
        </a:p>
      </dgm:t>
    </dgm:pt>
    <dgm:pt modelId="{4B1ACCF1-ED46-429D-886E-6302446268D3}" type="sibTrans" cxnId="{3C387817-54C9-4E3A-80FD-4A42F02942CB}">
      <dgm:prSet/>
      <dgm:spPr/>
      <dgm:t>
        <a:bodyPr/>
        <a:lstStyle/>
        <a:p>
          <a:endParaRPr lang="fr-FR"/>
        </a:p>
      </dgm:t>
    </dgm:pt>
    <dgm:pt modelId="{97C9BCFE-462F-4BFF-9D3C-B569E4EEB3E9}">
      <dgm:prSet/>
      <dgm:spPr/>
      <dgm:t>
        <a:bodyPr/>
        <a:lstStyle/>
        <a:p>
          <a:r>
            <a:rPr lang="en-US" b="0" i="0" dirty="0"/>
            <a:t>Identify and understand the key factors driving variations in service quality.</a:t>
          </a:r>
          <a:endParaRPr lang="fr-FR" dirty="0"/>
        </a:p>
      </dgm:t>
    </dgm:pt>
    <dgm:pt modelId="{CD87AE7A-82D0-409C-81ED-99DC3566F462}" type="parTrans" cxnId="{39FC6A82-97FC-449C-8915-A84D32CE1E83}">
      <dgm:prSet/>
      <dgm:spPr/>
      <dgm:t>
        <a:bodyPr/>
        <a:lstStyle/>
        <a:p>
          <a:endParaRPr lang="fr-FR"/>
        </a:p>
      </dgm:t>
    </dgm:pt>
    <dgm:pt modelId="{74EF7B6D-C94F-4758-BC9E-A09DE490C25F}" type="sibTrans" cxnId="{39FC6A82-97FC-449C-8915-A84D32CE1E83}">
      <dgm:prSet/>
      <dgm:spPr/>
      <dgm:t>
        <a:bodyPr/>
        <a:lstStyle/>
        <a:p>
          <a:endParaRPr lang="fr-FR"/>
        </a:p>
      </dgm:t>
    </dgm:pt>
    <dgm:pt modelId="{6181374D-8B00-4ADD-BD40-46726205408C}" type="pres">
      <dgm:prSet presAssocID="{377ED9B5-4AAC-4709-A37B-815D872BD57E}" presName="Name0" presStyleCnt="0">
        <dgm:presLayoutVars>
          <dgm:dir/>
          <dgm:animLvl val="lvl"/>
          <dgm:resizeHandles val="exact"/>
        </dgm:presLayoutVars>
      </dgm:prSet>
      <dgm:spPr/>
    </dgm:pt>
    <dgm:pt modelId="{257261EE-1D4B-4FE2-9027-479D8C1BE133}" type="pres">
      <dgm:prSet presAssocID="{7CA9B18E-0273-407F-8D7B-C4844FA3C3E9}" presName="linNode" presStyleCnt="0"/>
      <dgm:spPr/>
    </dgm:pt>
    <dgm:pt modelId="{8A6B49F5-7784-404F-853D-F1DCC1E32A7D}" type="pres">
      <dgm:prSet presAssocID="{7CA9B18E-0273-407F-8D7B-C4844FA3C3E9}" presName="parentText" presStyleLbl="node1" presStyleIdx="0" presStyleCnt="2">
        <dgm:presLayoutVars>
          <dgm:chMax val="1"/>
          <dgm:bulletEnabled val="1"/>
        </dgm:presLayoutVars>
      </dgm:prSet>
      <dgm:spPr/>
    </dgm:pt>
    <dgm:pt modelId="{D7B5CDF8-151F-411C-978A-5F740EADCFE5}" type="pres">
      <dgm:prSet presAssocID="{7CA9B18E-0273-407F-8D7B-C4844FA3C3E9}" presName="descendantText" presStyleLbl="alignAccFollowNode1" presStyleIdx="0" presStyleCnt="2">
        <dgm:presLayoutVars>
          <dgm:bulletEnabled val="1"/>
        </dgm:presLayoutVars>
      </dgm:prSet>
      <dgm:spPr/>
    </dgm:pt>
    <dgm:pt modelId="{D0E82832-ED3A-4E95-BFD9-BA7B88EB8153}" type="pres">
      <dgm:prSet presAssocID="{05A584CE-2FD6-4820-BE78-77DBC12CD774}" presName="sp" presStyleCnt="0"/>
      <dgm:spPr/>
    </dgm:pt>
    <dgm:pt modelId="{050EC54B-EBC1-434A-801F-B0D34B2083B7}" type="pres">
      <dgm:prSet presAssocID="{33CA039B-16C0-4AB6-B1C8-DC0AF4BD221D}" presName="linNode" presStyleCnt="0"/>
      <dgm:spPr/>
    </dgm:pt>
    <dgm:pt modelId="{A14BD3EB-4EDA-4F6A-8250-8DC10DEC7BB1}" type="pres">
      <dgm:prSet presAssocID="{33CA039B-16C0-4AB6-B1C8-DC0AF4BD221D}" presName="parentText" presStyleLbl="node1" presStyleIdx="1" presStyleCnt="2">
        <dgm:presLayoutVars>
          <dgm:chMax val="1"/>
          <dgm:bulletEnabled val="1"/>
        </dgm:presLayoutVars>
      </dgm:prSet>
      <dgm:spPr/>
    </dgm:pt>
    <dgm:pt modelId="{DB1DA5E1-066B-4E92-BF64-5D574211DBAB}" type="pres">
      <dgm:prSet presAssocID="{33CA039B-16C0-4AB6-B1C8-DC0AF4BD221D}" presName="descendantText" presStyleLbl="alignAccFollowNode1" presStyleIdx="1" presStyleCnt="2">
        <dgm:presLayoutVars>
          <dgm:bulletEnabled val="1"/>
        </dgm:presLayoutVars>
      </dgm:prSet>
      <dgm:spPr/>
    </dgm:pt>
  </dgm:ptLst>
  <dgm:cxnLst>
    <dgm:cxn modelId="{3C387817-54C9-4E3A-80FD-4A42F02942CB}" srcId="{377ED9B5-4AAC-4709-A37B-815D872BD57E}" destId="{33CA039B-16C0-4AB6-B1C8-DC0AF4BD221D}" srcOrd="1" destOrd="0" parTransId="{653E665D-D159-43DF-B80A-AD3153F5016D}" sibTransId="{4B1ACCF1-ED46-429D-886E-6302446268D3}"/>
    <dgm:cxn modelId="{FCDC1365-1F35-4A02-8BC5-A75668EB4B35}" srcId="{377ED9B5-4AAC-4709-A37B-815D872BD57E}" destId="{7CA9B18E-0273-407F-8D7B-C4844FA3C3E9}" srcOrd="0" destOrd="0" parTransId="{15B675DC-F1FB-404C-AE3E-A585867BFB1E}" sibTransId="{05A584CE-2FD6-4820-BE78-77DBC12CD774}"/>
    <dgm:cxn modelId="{ED2F6B4A-DCD0-41BB-834D-0AB7AC8D3FE4}" type="presOf" srcId="{7CA9B18E-0273-407F-8D7B-C4844FA3C3E9}" destId="{8A6B49F5-7784-404F-853D-F1DCC1E32A7D}" srcOrd="0" destOrd="0" presId="urn:microsoft.com/office/officeart/2005/8/layout/vList5"/>
    <dgm:cxn modelId="{39FC6A82-97FC-449C-8915-A84D32CE1E83}" srcId="{7CA9B18E-0273-407F-8D7B-C4844FA3C3E9}" destId="{97C9BCFE-462F-4BFF-9D3C-B569E4EEB3E9}" srcOrd="0" destOrd="0" parTransId="{CD87AE7A-82D0-409C-81ED-99DC3566F462}" sibTransId="{74EF7B6D-C94F-4758-BC9E-A09DE490C25F}"/>
    <dgm:cxn modelId="{CB1BC798-ED30-4AC8-B8FC-DD754F6BF19C}" type="presOf" srcId="{97C9BCFE-462F-4BFF-9D3C-B569E4EEB3E9}" destId="{D7B5CDF8-151F-411C-978A-5F740EADCFE5}" srcOrd="0" destOrd="0" presId="urn:microsoft.com/office/officeart/2005/8/layout/vList5"/>
    <dgm:cxn modelId="{3179FBDF-4693-4074-9EEF-074181A703A2}" type="presOf" srcId="{377ED9B5-4AAC-4709-A37B-815D872BD57E}" destId="{6181374D-8B00-4ADD-BD40-46726205408C}" srcOrd="0" destOrd="0" presId="urn:microsoft.com/office/officeart/2005/8/layout/vList5"/>
    <dgm:cxn modelId="{0DC6D9E1-9D94-4992-B6F2-CFDE96F80AE9}" type="presOf" srcId="{33CA039B-16C0-4AB6-B1C8-DC0AF4BD221D}" destId="{A14BD3EB-4EDA-4F6A-8250-8DC10DEC7BB1}" srcOrd="0" destOrd="0" presId="urn:microsoft.com/office/officeart/2005/8/layout/vList5"/>
    <dgm:cxn modelId="{8F3EB0E5-EC09-4D44-9D9F-278CF1080A0B}" srcId="{33CA039B-16C0-4AB6-B1C8-DC0AF4BD221D}" destId="{BDC62DBA-D95B-41B6-B0FD-0B05CA3CF968}" srcOrd="0" destOrd="0" parTransId="{D6C96B60-E293-4C9A-8DC4-5D82900CEB8C}" sibTransId="{4CF9F3E5-5114-4029-988E-C563A4CBFC83}"/>
    <dgm:cxn modelId="{33A445F0-178D-4C2D-BBC8-4215727A9CE8}" type="presOf" srcId="{BDC62DBA-D95B-41B6-B0FD-0B05CA3CF968}" destId="{DB1DA5E1-066B-4E92-BF64-5D574211DBAB}" srcOrd="0" destOrd="0" presId="urn:microsoft.com/office/officeart/2005/8/layout/vList5"/>
    <dgm:cxn modelId="{B4B1EBF8-0CA6-4528-A356-1FDB6379BDA6}" type="presParOf" srcId="{6181374D-8B00-4ADD-BD40-46726205408C}" destId="{257261EE-1D4B-4FE2-9027-479D8C1BE133}" srcOrd="0" destOrd="0" presId="urn:microsoft.com/office/officeart/2005/8/layout/vList5"/>
    <dgm:cxn modelId="{1B2BAE10-F8DA-44E8-BB66-86A91458AABD}" type="presParOf" srcId="{257261EE-1D4B-4FE2-9027-479D8C1BE133}" destId="{8A6B49F5-7784-404F-853D-F1DCC1E32A7D}" srcOrd="0" destOrd="0" presId="urn:microsoft.com/office/officeart/2005/8/layout/vList5"/>
    <dgm:cxn modelId="{78124BCD-86E6-41C6-8270-8CB954D842B9}" type="presParOf" srcId="{257261EE-1D4B-4FE2-9027-479D8C1BE133}" destId="{D7B5CDF8-151F-411C-978A-5F740EADCFE5}" srcOrd="1" destOrd="0" presId="urn:microsoft.com/office/officeart/2005/8/layout/vList5"/>
    <dgm:cxn modelId="{DFC7C7F6-01CD-4CE2-804C-A518B5437120}" type="presParOf" srcId="{6181374D-8B00-4ADD-BD40-46726205408C}" destId="{D0E82832-ED3A-4E95-BFD9-BA7B88EB8153}" srcOrd="1" destOrd="0" presId="urn:microsoft.com/office/officeart/2005/8/layout/vList5"/>
    <dgm:cxn modelId="{3A36C696-B643-4934-BAAA-C32BDD5663B5}" type="presParOf" srcId="{6181374D-8B00-4ADD-BD40-46726205408C}" destId="{050EC54B-EBC1-434A-801F-B0D34B2083B7}" srcOrd="2" destOrd="0" presId="urn:microsoft.com/office/officeart/2005/8/layout/vList5"/>
    <dgm:cxn modelId="{BA536E12-9F40-4CB9-BE3F-06E705281518}" type="presParOf" srcId="{050EC54B-EBC1-434A-801F-B0D34B2083B7}" destId="{A14BD3EB-4EDA-4F6A-8250-8DC10DEC7BB1}" srcOrd="0" destOrd="0" presId="urn:microsoft.com/office/officeart/2005/8/layout/vList5"/>
    <dgm:cxn modelId="{AB47786B-9DBE-4BD0-9E42-BDEE5C6CED52}" type="presParOf" srcId="{050EC54B-EBC1-434A-801F-B0D34B2083B7}" destId="{DB1DA5E1-066B-4E92-BF64-5D574211DBAB}"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B456312-A0F2-4A9F-B71D-F83FC664C185}" type="doc">
      <dgm:prSet loTypeId="urn:microsoft.com/office/officeart/2008/layout/TitlePictureLineup" loCatId="picture" qsTypeId="urn:microsoft.com/office/officeart/2005/8/quickstyle/3d2" qsCatId="3D" csTypeId="urn:microsoft.com/office/officeart/2005/8/colors/accent0_1" csCatId="mainScheme" phldr="1"/>
      <dgm:spPr/>
      <dgm:t>
        <a:bodyPr/>
        <a:lstStyle/>
        <a:p>
          <a:endParaRPr lang="fr-FR"/>
        </a:p>
      </dgm:t>
    </dgm:pt>
    <dgm:pt modelId="{03B75B3A-265C-4144-9A90-89F970C9A2ED}">
      <dgm:prSet/>
      <dgm:spPr/>
      <dgm:t>
        <a:bodyPr/>
        <a:lstStyle/>
        <a:p>
          <a:r>
            <a:rPr lang="fr-FR" b="1" i="0"/>
            <a:t>Algorithm Testing</a:t>
          </a:r>
          <a:endParaRPr lang="fr-FR"/>
        </a:p>
      </dgm:t>
    </dgm:pt>
    <dgm:pt modelId="{A3F02730-7843-454E-9586-C7F61DC0E8C4}" type="parTrans" cxnId="{DFE20838-6EBF-4CD7-A464-4C9BD71A342F}">
      <dgm:prSet/>
      <dgm:spPr/>
      <dgm:t>
        <a:bodyPr/>
        <a:lstStyle/>
        <a:p>
          <a:endParaRPr lang="fr-FR"/>
        </a:p>
      </dgm:t>
    </dgm:pt>
    <dgm:pt modelId="{B2BB14A1-BA2A-40E9-9814-7AA25C745153}" type="sibTrans" cxnId="{DFE20838-6EBF-4CD7-A464-4C9BD71A342F}">
      <dgm:prSet/>
      <dgm:spPr/>
      <dgm:t>
        <a:bodyPr/>
        <a:lstStyle/>
        <a:p>
          <a:endParaRPr lang="fr-FR"/>
        </a:p>
      </dgm:t>
    </dgm:pt>
    <dgm:pt modelId="{A206BB13-56E6-4FA4-98DB-8D206269090F}">
      <dgm:prSet/>
      <dgm:spPr/>
      <dgm:t>
        <a:bodyPr/>
        <a:lstStyle/>
        <a:p>
          <a:r>
            <a:rPr lang="fr-FR" b="0" i="0" dirty="0"/>
            <a:t> </a:t>
          </a:r>
          <a:r>
            <a:rPr lang="fr-FR" b="0" i="0" dirty="0" err="1"/>
            <a:t>Evaluated</a:t>
          </a:r>
          <a:r>
            <a:rPr lang="fr-FR" b="0" i="0" dirty="0"/>
            <a:t> Ridge, Lasso, </a:t>
          </a:r>
          <a:r>
            <a:rPr lang="fr-FR" b="0" i="0" dirty="0" err="1"/>
            <a:t>ElasticNet</a:t>
          </a:r>
          <a:endParaRPr lang="fr-FR" dirty="0"/>
        </a:p>
      </dgm:t>
    </dgm:pt>
    <dgm:pt modelId="{FF5FD0E8-17B9-4B64-B3F7-F243A3C2A77B}" type="parTrans" cxnId="{81AFEEE5-EC5F-470E-AD9E-44B31EB8D220}">
      <dgm:prSet/>
      <dgm:spPr/>
      <dgm:t>
        <a:bodyPr/>
        <a:lstStyle/>
        <a:p>
          <a:endParaRPr lang="fr-FR"/>
        </a:p>
      </dgm:t>
    </dgm:pt>
    <dgm:pt modelId="{36E396E9-A4D3-47C0-8EEF-3D53474F147E}" type="sibTrans" cxnId="{81AFEEE5-EC5F-470E-AD9E-44B31EB8D220}">
      <dgm:prSet/>
      <dgm:spPr/>
      <dgm:t>
        <a:bodyPr/>
        <a:lstStyle/>
        <a:p>
          <a:endParaRPr lang="fr-FR"/>
        </a:p>
      </dgm:t>
    </dgm:pt>
    <dgm:pt modelId="{7C2DBECF-E5C8-4D97-821D-D433A08A54D7}">
      <dgm:prSet/>
      <dgm:spPr/>
      <dgm:t>
        <a:bodyPr/>
        <a:lstStyle/>
        <a:p>
          <a:r>
            <a:rPr lang="fr-FR" b="0" i="0" dirty="0" err="1"/>
            <a:t>GradientBoosting</a:t>
          </a:r>
          <a:r>
            <a:rPr lang="fr-FR" b="0" i="0" dirty="0"/>
            <a:t>, </a:t>
          </a:r>
          <a:r>
            <a:rPr lang="fr-FR" b="0" i="0" dirty="0" err="1"/>
            <a:t>ExtraTrees</a:t>
          </a:r>
          <a:r>
            <a:rPr lang="fr-FR" b="0" i="0" dirty="0"/>
            <a:t>, Bagging, etc.</a:t>
          </a:r>
          <a:endParaRPr lang="fr-FR" dirty="0"/>
        </a:p>
      </dgm:t>
    </dgm:pt>
    <dgm:pt modelId="{B4810C99-9F0C-4718-B392-E380BA4E1CCF}" type="parTrans" cxnId="{65A0E08A-176B-4C25-A2ED-86E647EA274D}">
      <dgm:prSet/>
      <dgm:spPr/>
      <dgm:t>
        <a:bodyPr/>
        <a:lstStyle/>
        <a:p>
          <a:endParaRPr lang="fr-FR"/>
        </a:p>
      </dgm:t>
    </dgm:pt>
    <dgm:pt modelId="{6A13B525-4A0E-4916-A5AF-BDFA92AB82B9}" type="sibTrans" cxnId="{65A0E08A-176B-4C25-A2ED-86E647EA274D}">
      <dgm:prSet/>
      <dgm:spPr/>
      <dgm:t>
        <a:bodyPr/>
        <a:lstStyle/>
        <a:p>
          <a:endParaRPr lang="fr-FR"/>
        </a:p>
      </dgm:t>
    </dgm:pt>
    <dgm:pt modelId="{838088F9-F3C5-43FB-B923-AE92F04354EE}">
      <dgm:prSet/>
      <dgm:spPr/>
      <dgm:t>
        <a:bodyPr/>
        <a:lstStyle/>
        <a:p>
          <a:r>
            <a:rPr lang="en-US" b="1" i="0" dirty="0"/>
            <a:t>Hyperparameter Tuning</a:t>
          </a:r>
          <a:endParaRPr lang="fr-FR" dirty="0"/>
        </a:p>
      </dgm:t>
    </dgm:pt>
    <dgm:pt modelId="{02E3377B-DBC5-4477-B8AA-9DEE9A1DDF18}" type="parTrans" cxnId="{E1F48CE5-22EF-415B-8B4D-C459998FD973}">
      <dgm:prSet/>
      <dgm:spPr/>
      <dgm:t>
        <a:bodyPr/>
        <a:lstStyle/>
        <a:p>
          <a:endParaRPr lang="fr-FR"/>
        </a:p>
      </dgm:t>
    </dgm:pt>
    <dgm:pt modelId="{84EFB551-7ACF-46D5-AFB3-D6E6AE469F6A}" type="sibTrans" cxnId="{E1F48CE5-22EF-415B-8B4D-C459998FD973}">
      <dgm:prSet/>
      <dgm:spPr/>
      <dgm:t>
        <a:bodyPr/>
        <a:lstStyle/>
        <a:p>
          <a:endParaRPr lang="fr-FR"/>
        </a:p>
      </dgm:t>
    </dgm:pt>
    <dgm:pt modelId="{EEB31231-24DF-484A-9164-093718D7077D}">
      <dgm:prSet/>
      <dgm:spPr/>
      <dgm:t>
        <a:bodyPr/>
        <a:lstStyle/>
        <a:p>
          <a:r>
            <a:rPr lang="en-US" b="0" i="0" dirty="0"/>
            <a:t>Used Grid Search</a:t>
          </a:r>
          <a:endParaRPr lang="fr-FR" dirty="0"/>
        </a:p>
      </dgm:t>
    </dgm:pt>
    <dgm:pt modelId="{32F172E6-80F6-4CF4-8E9A-902CDC7C7F48}" type="parTrans" cxnId="{3763A969-B96C-473A-9169-24ECB709D314}">
      <dgm:prSet/>
      <dgm:spPr/>
      <dgm:t>
        <a:bodyPr/>
        <a:lstStyle/>
        <a:p>
          <a:endParaRPr lang="fr-FR"/>
        </a:p>
      </dgm:t>
    </dgm:pt>
    <dgm:pt modelId="{5B77CE93-6AA8-459A-B2A4-BBA8FEC67A37}" type="sibTrans" cxnId="{3763A969-B96C-473A-9169-24ECB709D314}">
      <dgm:prSet/>
      <dgm:spPr/>
      <dgm:t>
        <a:bodyPr/>
        <a:lstStyle/>
        <a:p>
          <a:endParaRPr lang="fr-FR"/>
        </a:p>
      </dgm:t>
    </dgm:pt>
    <dgm:pt modelId="{2AAA5C47-C82B-437D-9AD0-049A5B07F361}">
      <dgm:prSet/>
      <dgm:spPr/>
      <dgm:t>
        <a:bodyPr/>
        <a:lstStyle/>
        <a:p>
          <a:r>
            <a:rPr lang="en-US" b="0" i="0" dirty="0"/>
            <a:t>Tuned: </a:t>
          </a:r>
          <a:r>
            <a:rPr lang="en-US" b="0" i="0" dirty="0" err="1"/>
            <a:t>learning_rate</a:t>
          </a:r>
          <a:r>
            <a:rPr lang="en-US" b="0" i="0" dirty="0"/>
            <a:t>, </a:t>
          </a:r>
          <a:r>
            <a:rPr lang="en-US" b="0" i="0" dirty="0" err="1"/>
            <a:t>n_estimators</a:t>
          </a:r>
          <a:r>
            <a:rPr lang="en-US" b="0" i="0" dirty="0"/>
            <a:t>, </a:t>
          </a:r>
          <a:r>
            <a:rPr lang="en-US" b="0" i="0" dirty="0" err="1"/>
            <a:t>max_depth</a:t>
          </a:r>
          <a:endParaRPr lang="fr-FR" dirty="0"/>
        </a:p>
      </dgm:t>
    </dgm:pt>
    <dgm:pt modelId="{908E7002-AEB3-46AC-A4C1-989050D67DA4}" type="parTrans" cxnId="{A418B97A-4856-4B90-AE35-5DA34D124975}">
      <dgm:prSet/>
      <dgm:spPr/>
      <dgm:t>
        <a:bodyPr/>
        <a:lstStyle/>
        <a:p>
          <a:endParaRPr lang="fr-FR"/>
        </a:p>
      </dgm:t>
    </dgm:pt>
    <dgm:pt modelId="{ABEBD1C5-C1D6-401C-B2FB-4038A2246B9F}" type="sibTrans" cxnId="{A418B97A-4856-4B90-AE35-5DA34D124975}">
      <dgm:prSet/>
      <dgm:spPr/>
      <dgm:t>
        <a:bodyPr/>
        <a:lstStyle/>
        <a:p>
          <a:endParaRPr lang="fr-FR"/>
        </a:p>
      </dgm:t>
    </dgm:pt>
    <dgm:pt modelId="{A23B01B8-15F6-4F27-9089-3D0882F7F6A2}">
      <dgm:prSet/>
      <dgm:spPr/>
      <dgm:t>
        <a:bodyPr/>
        <a:lstStyle/>
        <a:p>
          <a:r>
            <a:rPr lang="en-US" b="1" i="0" dirty="0"/>
            <a:t>Model Selection</a:t>
          </a:r>
          <a:endParaRPr lang="fr-FR" dirty="0"/>
        </a:p>
      </dgm:t>
    </dgm:pt>
    <dgm:pt modelId="{34C7079A-898A-48B8-8659-1929DB43EF28}" type="parTrans" cxnId="{4D5F44CA-229B-4E41-AC1A-32CDFAF5142D}">
      <dgm:prSet/>
      <dgm:spPr/>
      <dgm:t>
        <a:bodyPr/>
        <a:lstStyle/>
        <a:p>
          <a:endParaRPr lang="fr-FR"/>
        </a:p>
      </dgm:t>
    </dgm:pt>
    <dgm:pt modelId="{9A2D04A8-5ECA-49A8-B910-A2FC1D0FC6BF}" type="sibTrans" cxnId="{4D5F44CA-229B-4E41-AC1A-32CDFAF5142D}">
      <dgm:prSet/>
      <dgm:spPr/>
      <dgm:t>
        <a:bodyPr/>
        <a:lstStyle/>
        <a:p>
          <a:endParaRPr lang="fr-FR"/>
        </a:p>
      </dgm:t>
    </dgm:pt>
    <dgm:pt modelId="{7D681C9D-5938-4C70-8813-CE50A3EC5E04}">
      <dgm:prSet/>
      <dgm:spPr/>
      <dgm:t>
        <a:bodyPr/>
        <a:lstStyle/>
        <a:p>
          <a:r>
            <a:rPr lang="en-US" b="0" i="0" dirty="0"/>
            <a:t>Selected </a:t>
          </a:r>
          <a:r>
            <a:rPr lang="en-US" b="0" i="0" dirty="0" err="1"/>
            <a:t>GradientBoosting</a:t>
          </a:r>
          <a:r>
            <a:rPr lang="en-US" b="0" i="0" dirty="0"/>
            <a:t>, </a:t>
          </a:r>
          <a:r>
            <a:rPr lang="en-US" b="0" i="0" dirty="0" err="1"/>
            <a:t>ExtraTrees</a:t>
          </a:r>
          <a:r>
            <a:rPr lang="en-US" b="0" i="0" dirty="0"/>
            <a:t>, Bagging</a:t>
          </a:r>
          <a:endParaRPr lang="fr-FR" dirty="0"/>
        </a:p>
      </dgm:t>
    </dgm:pt>
    <dgm:pt modelId="{5D56602D-CFC7-42E6-9DA3-3EB2152D96FC}" type="parTrans" cxnId="{8668E493-D24C-4B45-8EEC-8B36136F1902}">
      <dgm:prSet/>
      <dgm:spPr/>
      <dgm:t>
        <a:bodyPr/>
        <a:lstStyle/>
        <a:p>
          <a:endParaRPr lang="fr-FR"/>
        </a:p>
      </dgm:t>
    </dgm:pt>
    <dgm:pt modelId="{0ECF057A-20F3-439A-BF96-32407BC3EC8E}" type="sibTrans" cxnId="{8668E493-D24C-4B45-8EEC-8B36136F1902}">
      <dgm:prSet/>
      <dgm:spPr/>
      <dgm:t>
        <a:bodyPr/>
        <a:lstStyle/>
        <a:p>
          <a:endParaRPr lang="fr-FR"/>
        </a:p>
      </dgm:t>
    </dgm:pt>
    <dgm:pt modelId="{66043C2F-8418-4990-BCFD-8D573924A6B0}">
      <dgm:prSet/>
      <dgm:spPr/>
      <dgm:t>
        <a:bodyPr/>
        <a:lstStyle/>
        <a:p>
          <a:r>
            <a:rPr lang="en-US" b="0" i="0" dirty="0"/>
            <a:t> Based on RMSE and R²</a:t>
          </a:r>
          <a:endParaRPr lang="fr-FR" dirty="0"/>
        </a:p>
      </dgm:t>
    </dgm:pt>
    <dgm:pt modelId="{66506D6C-FDF0-4785-9DAC-D8EA2FE3BB81}" type="parTrans" cxnId="{A123AE60-282D-40A1-91CB-1182B3432627}">
      <dgm:prSet/>
      <dgm:spPr/>
      <dgm:t>
        <a:bodyPr/>
        <a:lstStyle/>
        <a:p>
          <a:endParaRPr lang="fr-FR"/>
        </a:p>
      </dgm:t>
    </dgm:pt>
    <dgm:pt modelId="{86AB652C-AF26-4FB1-8F02-240DEE904924}" type="sibTrans" cxnId="{A123AE60-282D-40A1-91CB-1182B3432627}">
      <dgm:prSet/>
      <dgm:spPr/>
      <dgm:t>
        <a:bodyPr/>
        <a:lstStyle/>
        <a:p>
          <a:endParaRPr lang="fr-FR"/>
        </a:p>
      </dgm:t>
    </dgm:pt>
    <dgm:pt modelId="{A993DFCF-BB5C-485D-995B-B93069D0CF1A}">
      <dgm:prSet/>
      <dgm:spPr/>
      <dgm:t>
        <a:bodyPr/>
        <a:lstStyle/>
        <a:p>
          <a:r>
            <a:rPr lang="en-US" b="1" i="0" dirty="0"/>
            <a:t>Repetition for Technologies</a:t>
          </a:r>
          <a:endParaRPr lang="fr-FR" dirty="0"/>
        </a:p>
      </dgm:t>
    </dgm:pt>
    <dgm:pt modelId="{927F7045-9FF3-4299-8712-030C471018B4}" type="parTrans" cxnId="{6E509B08-7762-48C6-901F-7957DDDAF072}">
      <dgm:prSet/>
      <dgm:spPr/>
      <dgm:t>
        <a:bodyPr/>
        <a:lstStyle/>
        <a:p>
          <a:endParaRPr lang="fr-FR"/>
        </a:p>
      </dgm:t>
    </dgm:pt>
    <dgm:pt modelId="{36DBD1A1-647B-43AD-9941-DB8193C0D048}" type="sibTrans" cxnId="{6E509B08-7762-48C6-901F-7957DDDAF072}">
      <dgm:prSet/>
      <dgm:spPr/>
      <dgm:t>
        <a:bodyPr/>
        <a:lstStyle/>
        <a:p>
          <a:endParaRPr lang="fr-FR"/>
        </a:p>
      </dgm:t>
    </dgm:pt>
    <dgm:pt modelId="{770BE201-2F54-49C1-821E-B6B3CCE3D5F9}">
      <dgm:prSet/>
      <dgm:spPr/>
      <dgm:t>
        <a:bodyPr/>
        <a:lstStyle/>
        <a:p>
          <a:r>
            <a:rPr lang="en-US" b="0" i="0" dirty="0"/>
            <a:t>Applied to 4G, 3G, 2G</a:t>
          </a:r>
          <a:endParaRPr lang="fr-FR" dirty="0"/>
        </a:p>
      </dgm:t>
    </dgm:pt>
    <dgm:pt modelId="{940CA89E-BA04-4D4F-8E13-4082107AD407}" type="parTrans" cxnId="{E5A9CAAB-D856-4D5C-A6B3-7FB008D54822}">
      <dgm:prSet/>
      <dgm:spPr/>
      <dgm:t>
        <a:bodyPr/>
        <a:lstStyle/>
        <a:p>
          <a:endParaRPr lang="fr-FR"/>
        </a:p>
      </dgm:t>
    </dgm:pt>
    <dgm:pt modelId="{D2D7BAFD-2505-4760-A2ED-2C4E12AB81C8}" type="sibTrans" cxnId="{E5A9CAAB-D856-4D5C-A6B3-7FB008D54822}">
      <dgm:prSet/>
      <dgm:spPr/>
      <dgm:t>
        <a:bodyPr/>
        <a:lstStyle/>
        <a:p>
          <a:endParaRPr lang="fr-FR"/>
        </a:p>
      </dgm:t>
    </dgm:pt>
    <dgm:pt modelId="{F1252E6E-DF6B-46B8-97D4-9735B9F71EBE}">
      <dgm:prSet/>
      <dgm:spPr/>
      <dgm:t>
        <a:bodyPr/>
        <a:lstStyle/>
        <a:p>
          <a:r>
            <a:rPr lang="en-US" b="0" i="0" dirty="0"/>
            <a:t> Across Radio, Core, and KPIs</a:t>
          </a:r>
          <a:endParaRPr lang="fr-FR" dirty="0"/>
        </a:p>
      </dgm:t>
    </dgm:pt>
    <dgm:pt modelId="{D74B355F-BB1A-46B7-9AAA-DF2BE6AE7AD9}" type="parTrans" cxnId="{EDCEED0E-6BB6-45D7-B519-02D0BCE51CFF}">
      <dgm:prSet/>
      <dgm:spPr/>
      <dgm:t>
        <a:bodyPr/>
        <a:lstStyle/>
        <a:p>
          <a:endParaRPr lang="fr-FR"/>
        </a:p>
      </dgm:t>
    </dgm:pt>
    <dgm:pt modelId="{8D3E345A-58D7-4FE6-89E8-B35DBA4CBB43}" type="sibTrans" cxnId="{EDCEED0E-6BB6-45D7-B519-02D0BCE51CFF}">
      <dgm:prSet/>
      <dgm:spPr/>
      <dgm:t>
        <a:bodyPr/>
        <a:lstStyle/>
        <a:p>
          <a:endParaRPr lang="fr-FR"/>
        </a:p>
      </dgm:t>
    </dgm:pt>
    <dgm:pt modelId="{CD55127E-314A-4771-B089-11892EA6678D}" type="pres">
      <dgm:prSet presAssocID="{3B456312-A0F2-4A9F-B71D-F83FC664C185}" presName="Name0" presStyleCnt="0">
        <dgm:presLayoutVars>
          <dgm:dir/>
        </dgm:presLayoutVars>
      </dgm:prSet>
      <dgm:spPr/>
    </dgm:pt>
    <dgm:pt modelId="{C9C549A4-CA28-4FC0-8EBD-327F11593F15}" type="pres">
      <dgm:prSet presAssocID="{03B75B3A-265C-4144-9A90-89F970C9A2ED}" presName="composite" presStyleCnt="0"/>
      <dgm:spPr/>
    </dgm:pt>
    <dgm:pt modelId="{7B6F5C38-5F9F-477F-9893-42FC6719B118}" type="pres">
      <dgm:prSet presAssocID="{03B75B3A-265C-4144-9A90-89F970C9A2ED}" presName="Accent" presStyleLbl="alignAcc1" presStyleIdx="0" presStyleCnt="4"/>
      <dgm:spPr/>
    </dgm:pt>
    <dgm:pt modelId="{EEA69F74-B397-4F93-BA30-98F20101F868}" type="pres">
      <dgm:prSet presAssocID="{03B75B3A-265C-4144-9A90-89F970C9A2ED}" presName="Image" presStyleLbl="nod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7220" r="7220"/>
          </a:stretch>
        </a:blipFill>
      </dgm:spPr>
    </dgm:pt>
    <dgm:pt modelId="{A06606F6-38E2-46D1-93C3-7B47ADA9F273}" type="pres">
      <dgm:prSet presAssocID="{03B75B3A-265C-4144-9A90-89F970C9A2ED}" presName="Child" presStyleLbl="revTx" presStyleIdx="0" presStyleCnt="4">
        <dgm:presLayoutVars>
          <dgm:bulletEnabled val="1"/>
        </dgm:presLayoutVars>
      </dgm:prSet>
      <dgm:spPr/>
    </dgm:pt>
    <dgm:pt modelId="{EB0D7074-7094-4AC0-8645-9815CD0B4DCB}" type="pres">
      <dgm:prSet presAssocID="{03B75B3A-265C-4144-9A90-89F970C9A2ED}" presName="Parent" presStyleLbl="alignNode1" presStyleIdx="0" presStyleCnt="4">
        <dgm:presLayoutVars>
          <dgm:bulletEnabled val="1"/>
        </dgm:presLayoutVars>
      </dgm:prSet>
      <dgm:spPr/>
    </dgm:pt>
    <dgm:pt modelId="{9829FD8B-5889-4641-9973-0119C32E0DDE}" type="pres">
      <dgm:prSet presAssocID="{B2BB14A1-BA2A-40E9-9814-7AA25C745153}" presName="sibTrans" presStyleCnt="0"/>
      <dgm:spPr/>
    </dgm:pt>
    <dgm:pt modelId="{874A7C1D-C1FC-426F-96D6-3ABDDE37ABAA}" type="pres">
      <dgm:prSet presAssocID="{838088F9-F3C5-43FB-B923-AE92F04354EE}" presName="composite" presStyleCnt="0"/>
      <dgm:spPr/>
    </dgm:pt>
    <dgm:pt modelId="{8A29FAF5-B210-4A90-AD4C-6E80DF804C7A}" type="pres">
      <dgm:prSet presAssocID="{838088F9-F3C5-43FB-B923-AE92F04354EE}" presName="Accent" presStyleLbl="alignAcc1" presStyleIdx="1" presStyleCnt="4"/>
      <dgm:spPr/>
    </dgm:pt>
    <dgm:pt modelId="{8021A8C4-0D86-44F6-B76F-02ED19875CEC}" type="pres">
      <dgm:prSet presAssocID="{838088F9-F3C5-43FB-B923-AE92F04354EE}" presName="Image" presStyleLbl="node1" presStyleIdx="1" presStyleCnt="4"/>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7220" r="7220"/>
          </a:stretch>
        </a:blipFill>
      </dgm:spPr>
    </dgm:pt>
    <dgm:pt modelId="{4A046A54-C48A-4EB8-954C-C9158E9C6E7A}" type="pres">
      <dgm:prSet presAssocID="{838088F9-F3C5-43FB-B923-AE92F04354EE}" presName="Child" presStyleLbl="revTx" presStyleIdx="1" presStyleCnt="4">
        <dgm:presLayoutVars>
          <dgm:bulletEnabled val="1"/>
        </dgm:presLayoutVars>
      </dgm:prSet>
      <dgm:spPr/>
    </dgm:pt>
    <dgm:pt modelId="{A5261590-A38A-4311-A800-CE6F2AC687ED}" type="pres">
      <dgm:prSet presAssocID="{838088F9-F3C5-43FB-B923-AE92F04354EE}" presName="Parent" presStyleLbl="alignNode1" presStyleIdx="1" presStyleCnt="4">
        <dgm:presLayoutVars>
          <dgm:bulletEnabled val="1"/>
        </dgm:presLayoutVars>
      </dgm:prSet>
      <dgm:spPr/>
    </dgm:pt>
    <dgm:pt modelId="{85CA45DC-BBE9-4549-BD08-468D7F141602}" type="pres">
      <dgm:prSet presAssocID="{84EFB551-7ACF-46D5-AFB3-D6E6AE469F6A}" presName="sibTrans" presStyleCnt="0"/>
      <dgm:spPr/>
    </dgm:pt>
    <dgm:pt modelId="{0ACF1D02-E435-436F-A6AF-06E1E40A7799}" type="pres">
      <dgm:prSet presAssocID="{A23B01B8-15F6-4F27-9089-3D0882F7F6A2}" presName="composite" presStyleCnt="0"/>
      <dgm:spPr/>
    </dgm:pt>
    <dgm:pt modelId="{6584950B-C2AA-44D5-A09C-774BAD659BE6}" type="pres">
      <dgm:prSet presAssocID="{A23B01B8-15F6-4F27-9089-3D0882F7F6A2}" presName="Accent" presStyleLbl="alignAcc1" presStyleIdx="2" presStyleCnt="4"/>
      <dgm:spPr/>
    </dgm:pt>
    <dgm:pt modelId="{EA7D20CE-DEC9-452C-9429-70262FB38B58}" type="pres">
      <dgm:prSet presAssocID="{A23B01B8-15F6-4F27-9089-3D0882F7F6A2}" presName="Image" presStyleLbl="node1" presStyleIdx="2"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7220" r="7220"/>
          </a:stretch>
        </a:blipFill>
      </dgm:spPr>
    </dgm:pt>
    <dgm:pt modelId="{EFDE8DEB-98EB-4CB6-92D9-6E0749E1EA5E}" type="pres">
      <dgm:prSet presAssocID="{A23B01B8-15F6-4F27-9089-3D0882F7F6A2}" presName="Child" presStyleLbl="revTx" presStyleIdx="2" presStyleCnt="4">
        <dgm:presLayoutVars>
          <dgm:bulletEnabled val="1"/>
        </dgm:presLayoutVars>
      </dgm:prSet>
      <dgm:spPr/>
    </dgm:pt>
    <dgm:pt modelId="{866BF0A0-B56C-43ED-81EC-632F82D836B2}" type="pres">
      <dgm:prSet presAssocID="{A23B01B8-15F6-4F27-9089-3D0882F7F6A2}" presName="Parent" presStyleLbl="alignNode1" presStyleIdx="2" presStyleCnt="4">
        <dgm:presLayoutVars>
          <dgm:bulletEnabled val="1"/>
        </dgm:presLayoutVars>
      </dgm:prSet>
      <dgm:spPr/>
    </dgm:pt>
    <dgm:pt modelId="{AD5F5A0E-00BA-439B-AC2D-AF78147E98A7}" type="pres">
      <dgm:prSet presAssocID="{9A2D04A8-5ECA-49A8-B910-A2FC1D0FC6BF}" presName="sibTrans" presStyleCnt="0"/>
      <dgm:spPr/>
    </dgm:pt>
    <dgm:pt modelId="{FE715278-DB66-4C78-9294-F5AE52F78371}" type="pres">
      <dgm:prSet presAssocID="{A993DFCF-BB5C-485D-995B-B93069D0CF1A}" presName="composite" presStyleCnt="0"/>
      <dgm:spPr/>
    </dgm:pt>
    <dgm:pt modelId="{54CD4B09-B055-4682-B90A-F91409326EB3}" type="pres">
      <dgm:prSet presAssocID="{A993DFCF-BB5C-485D-995B-B93069D0CF1A}" presName="Accent" presStyleLbl="alignAcc1" presStyleIdx="3" presStyleCnt="4"/>
      <dgm:spPr/>
    </dgm:pt>
    <dgm:pt modelId="{D41B4352-217A-41E4-AC58-12EE0B36EF43}" type="pres">
      <dgm:prSet presAssocID="{A993DFCF-BB5C-485D-995B-B93069D0CF1A}" presName="Image"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pt>
    <dgm:pt modelId="{702DCAD7-30F2-46AF-99D0-7E78F65D202D}" type="pres">
      <dgm:prSet presAssocID="{A993DFCF-BB5C-485D-995B-B93069D0CF1A}" presName="Child" presStyleLbl="revTx" presStyleIdx="3" presStyleCnt="4">
        <dgm:presLayoutVars>
          <dgm:bulletEnabled val="1"/>
        </dgm:presLayoutVars>
      </dgm:prSet>
      <dgm:spPr/>
    </dgm:pt>
    <dgm:pt modelId="{A92ECD97-773F-405B-9AA0-72E2AC18EE7E}" type="pres">
      <dgm:prSet presAssocID="{A993DFCF-BB5C-485D-995B-B93069D0CF1A}" presName="Parent" presStyleLbl="alignNode1" presStyleIdx="3" presStyleCnt="4">
        <dgm:presLayoutVars>
          <dgm:bulletEnabled val="1"/>
        </dgm:presLayoutVars>
      </dgm:prSet>
      <dgm:spPr/>
    </dgm:pt>
  </dgm:ptLst>
  <dgm:cxnLst>
    <dgm:cxn modelId="{A27E0B04-17CF-4884-96B5-0E9B9E8D4D41}" type="presOf" srcId="{EEB31231-24DF-484A-9164-093718D7077D}" destId="{4A046A54-C48A-4EB8-954C-C9158E9C6E7A}" srcOrd="0" destOrd="0" presId="urn:microsoft.com/office/officeart/2008/layout/TitlePictureLineup"/>
    <dgm:cxn modelId="{6E509B08-7762-48C6-901F-7957DDDAF072}" srcId="{3B456312-A0F2-4A9F-B71D-F83FC664C185}" destId="{A993DFCF-BB5C-485D-995B-B93069D0CF1A}" srcOrd="3" destOrd="0" parTransId="{927F7045-9FF3-4299-8712-030C471018B4}" sibTransId="{36DBD1A1-647B-43AD-9941-DB8193C0D048}"/>
    <dgm:cxn modelId="{EDCEED0E-6BB6-45D7-B519-02D0BCE51CFF}" srcId="{A993DFCF-BB5C-485D-995B-B93069D0CF1A}" destId="{F1252E6E-DF6B-46B8-97D4-9735B9F71EBE}" srcOrd="1" destOrd="0" parTransId="{D74B355F-BB1A-46B7-9AAA-DF2BE6AE7AD9}" sibTransId="{8D3E345A-58D7-4FE6-89E8-B35DBA4CBB43}"/>
    <dgm:cxn modelId="{5FB6FF15-08D7-419D-A85D-FD77CF0CF71F}" type="presOf" srcId="{770BE201-2F54-49C1-821E-B6B3CCE3D5F9}" destId="{702DCAD7-30F2-46AF-99D0-7E78F65D202D}" srcOrd="0" destOrd="0" presId="urn:microsoft.com/office/officeart/2008/layout/TitlePictureLineup"/>
    <dgm:cxn modelId="{3A0CDD1D-5014-4AC1-87F3-7E55665A6138}" type="presOf" srcId="{A993DFCF-BB5C-485D-995B-B93069D0CF1A}" destId="{A92ECD97-773F-405B-9AA0-72E2AC18EE7E}" srcOrd="0" destOrd="0" presId="urn:microsoft.com/office/officeart/2008/layout/TitlePictureLineup"/>
    <dgm:cxn modelId="{DE5BAF25-E230-42C9-A07C-9ED1FC28AA46}" type="presOf" srcId="{7D681C9D-5938-4C70-8813-CE50A3EC5E04}" destId="{EFDE8DEB-98EB-4CB6-92D9-6E0749E1EA5E}" srcOrd="0" destOrd="0" presId="urn:microsoft.com/office/officeart/2008/layout/TitlePictureLineup"/>
    <dgm:cxn modelId="{5D338035-68DD-4028-B51D-139BDB3EF281}" type="presOf" srcId="{A23B01B8-15F6-4F27-9089-3D0882F7F6A2}" destId="{866BF0A0-B56C-43ED-81EC-632F82D836B2}" srcOrd="0" destOrd="0" presId="urn:microsoft.com/office/officeart/2008/layout/TitlePictureLineup"/>
    <dgm:cxn modelId="{DFE20838-6EBF-4CD7-A464-4C9BD71A342F}" srcId="{3B456312-A0F2-4A9F-B71D-F83FC664C185}" destId="{03B75B3A-265C-4144-9A90-89F970C9A2ED}" srcOrd="0" destOrd="0" parTransId="{A3F02730-7843-454E-9586-C7F61DC0E8C4}" sibTransId="{B2BB14A1-BA2A-40E9-9814-7AA25C745153}"/>
    <dgm:cxn modelId="{A123AE60-282D-40A1-91CB-1182B3432627}" srcId="{A23B01B8-15F6-4F27-9089-3D0882F7F6A2}" destId="{66043C2F-8418-4990-BCFD-8D573924A6B0}" srcOrd="1" destOrd="0" parTransId="{66506D6C-FDF0-4785-9DAC-D8EA2FE3BB81}" sibTransId="{86AB652C-AF26-4FB1-8F02-240DEE904924}"/>
    <dgm:cxn modelId="{3763A969-B96C-473A-9169-24ECB709D314}" srcId="{838088F9-F3C5-43FB-B923-AE92F04354EE}" destId="{EEB31231-24DF-484A-9164-093718D7077D}" srcOrd="0" destOrd="0" parTransId="{32F172E6-80F6-4CF4-8E9A-902CDC7C7F48}" sibTransId="{5B77CE93-6AA8-459A-B2A4-BBA8FEC67A37}"/>
    <dgm:cxn modelId="{FA498271-D311-4C79-8736-C6FF0C02AE3B}" type="presOf" srcId="{3B456312-A0F2-4A9F-B71D-F83FC664C185}" destId="{CD55127E-314A-4771-B089-11892EA6678D}" srcOrd="0" destOrd="0" presId="urn:microsoft.com/office/officeart/2008/layout/TitlePictureLineup"/>
    <dgm:cxn modelId="{A418B97A-4856-4B90-AE35-5DA34D124975}" srcId="{838088F9-F3C5-43FB-B923-AE92F04354EE}" destId="{2AAA5C47-C82B-437D-9AD0-049A5B07F361}" srcOrd="1" destOrd="0" parTransId="{908E7002-AEB3-46AC-A4C1-989050D67DA4}" sibTransId="{ABEBD1C5-C1D6-401C-B2FB-4038A2246B9F}"/>
    <dgm:cxn modelId="{4144E87F-0153-4286-8252-B135DB24C0F8}" type="presOf" srcId="{66043C2F-8418-4990-BCFD-8D573924A6B0}" destId="{EFDE8DEB-98EB-4CB6-92D9-6E0749E1EA5E}" srcOrd="0" destOrd="1" presId="urn:microsoft.com/office/officeart/2008/layout/TitlePictureLineup"/>
    <dgm:cxn modelId="{D9176582-EBFA-4969-9D88-5367B64136AC}" type="presOf" srcId="{7C2DBECF-E5C8-4D97-821D-D433A08A54D7}" destId="{A06606F6-38E2-46D1-93C3-7B47ADA9F273}" srcOrd="0" destOrd="1" presId="urn:microsoft.com/office/officeart/2008/layout/TitlePictureLineup"/>
    <dgm:cxn modelId="{65A0E08A-176B-4C25-A2ED-86E647EA274D}" srcId="{03B75B3A-265C-4144-9A90-89F970C9A2ED}" destId="{7C2DBECF-E5C8-4D97-821D-D433A08A54D7}" srcOrd="1" destOrd="0" parTransId="{B4810C99-9F0C-4718-B392-E380BA4E1CCF}" sibTransId="{6A13B525-4A0E-4916-A5AF-BDFA92AB82B9}"/>
    <dgm:cxn modelId="{FA502C90-DA2B-47E9-B274-F2036A743E8C}" type="presOf" srcId="{838088F9-F3C5-43FB-B923-AE92F04354EE}" destId="{A5261590-A38A-4311-A800-CE6F2AC687ED}" srcOrd="0" destOrd="0" presId="urn:microsoft.com/office/officeart/2008/layout/TitlePictureLineup"/>
    <dgm:cxn modelId="{8668E493-D24C-4B45-8EEC-8B36136F1902}" srcId="{A23B01B8-15F6-4F27-9089-3D0882F7F6A2}" destId="{7D681C9D-5938-4C70-8813-CE50A3EC5E04}" srcOrd="0" destOrd="0" parTransId="{5D56602D-CFC7-42E6-9DA3-3EB2152D96FC}" sibTransId="{0ECF057A-20F3-439A-BF96-32407BC3EC8E}"/>
    <dgm:cxn modelId="{6A13E29B-BABA-45CE-8A25-B97D81C37149}" type="presOf" srcId="{F1252E6E-DF6B-46B8-97D4-9735B9F71EBE}" destId="{702DCAD7-30F2-46AF-99D0-7E78F65D202D}" srcOrd="0" destOrd="1" presId="urn:microsoft.com/office/officeart/2008/layout/TitlePictureLineup"/>
    <dgm:cxn modelId="{B28194AB-494D-4476-A5AB-3D300F1CA092}" type="presOf" srcId="{2AAA5C47-C82B-437D-9AD0-049A5B07F361}" destId="{4A046A54-C48A-4EB8-954C-C9158E9C6E7A}" srcOrd="0" destOrd="1" presId="urn:microsoft.com/office/officeart/2008/layout/TitlePictureLineup"/>
    <dgm:cxn modelId="{E5A9CAAB-D856-4D5C-A6B3-7FB008D54822}" srcId="{A993DFCF-BB5C-485D-995B-B93069D0CF1A}" destId="{770BE201-2F54-49C1-821E-B6B3CCE3D5F9}" srcOrd="0" destOrd="0" parTransId="{940CA89E-BA04-4D4F-8E13-4082107AD407}" sibTransId="{D2D7BAFD-2505-4760-A2ED-2C4E12AB81C8}"/>
    <dgm:cxn modelId="{4D5F44CA-229B-4E41-AC1A-32CDFAF5142D}" srcId="{3B456312-A0F2-4A9F-B71D-F83FC664C185}" destId="{A23B01B8-15F6-4F27-9089-3D0882F7F6A2}" srcOrd="2" destOrd="0" parTransId="{34C7079A-898A-48B8-8659-1929DB43EF28}" sibTransId="{9A2D04A8-5ECA-49A8-B910-A2FC1D0FC6BF}"/>
    <dgm:cxn modelId="{5D9F24E0-AA61-4E94-81FA-AEDB6BF7363B}" type="presOf" srcId="{03B75B3A-265C-4144-9A90-89F970C9A2ED}" destId="{EB0D7074-7094-4AC0-8645-9815CD0B4DCB}" srcOrd="0" destOrd="0" presId="urn:microsoft.com/office/officeart/2008/layout/TitlePictureLineup"/>
    <dgm:cxn modelId="{E1F48CE5-22EF-415B-8B4D-C459998FD973}" srcId="{3B456312-A0F2-4A9F-B71D-F83FC664C185}" destId="{838088F9-F3C5-43FB-B923-AE92F04354EE}" srcOrd="1" destOrd="0" parTransId="{02E3377B-DBC5-4477-B8AA-9DEE9A1DDF18}" sibTransId="{84EFB551-7ACF-46D5-AFB3-D6E6AE469F6A}"/>
    <dgm:cxn modelId="{81AFEEE5-EC5F-470E-AD9E-44B31EB8D220}" srcId="{03B75B3A-265C-4144-9A90-89F970C9A2ED}" destId="{A206BB13-56E6-4FA4-98DB-8D206269090F}" srcOrd="0" destOrd="0" parTransId="{FF5FD0E8-17B9-4B64-B3F7-F243A3C2A77B}" sibTransId="{36E396E9-A4D3-47C0-8EEF-3D53474F147E}"/>
    <dgm:cxn modelId="{C4EF08F4-B71C-4E20-BC71-9B39BA4E41AF}" type="presOf" srcId="{A206BB13-56E6-4FA4-98DB-8D206269090F}" destId="{A06606F6-38E2-46D1-93C3-7B47ADA9F273}" srcOrd="0" destOrd="0" presId="urn:microsoft.com/office/officeart/2008/layout/TitlePictureLineup"/>
    <dgm:cxn modelId="{9CB29A73-D7F5-42C6-8544-B63913A85ECD}" type="presParOf" srcId="{CD55127E-314A-4771-B089-11892EA6678D}" destId="{C9C549A4-CA28-4FC0-8EBD-327F11593F15}" srcOrd="0" destOrd="0" presId="urn:microsoft.com/office/officeart/2008/layout/TitlePictureLineup"/>
    <dgm:cxn modelId="{06C33314-34FB-4E9B-B8C3-ECE8E5FA858C}" type="presParOf" srcId="{C9C549A4-CA28-4FC0-8EBD-327F11593F15}" destId="{7B6F5C38-5F9F-477F-9893-42FC6719B118}" srcOrd="0" destOrd="0" presId="urn:microsoft.com/office/officeart/2008/layout/TitlePictureLineup"/>
    <dgm:cxn modelId="{D3D0B38A-0D25-43C5-9C7F-346D73C36CE3}" type="presParOf" srcId="{C9C549A4-CA28-4FC0-8EBD-327F11593F15}" destId="{EEA69F74-B397-4F93-BA30-98F20101F868}" srcOrd="1" destOrd="0" presId="urn:microsoft.com/office/officeart/2008/layout/TitlePictureLineup"/>
    <dgm:cxn modelId="{8909B29E-F6D4-4CE0-9660-43BA9265D642}" type="presParOf" srcId="{C9C549A4-CA28-4FC0-8EBD-327F11593F15}" destId="{A06606F6-38E2-46D1-93C3-7B47ADA9F273}" srcOrd="2" destOrd="0" presId="urn:microsoft.com/office/officeart/2008/layout/TitlePictureLineup"/>
    <dgm:cxn modelId="{EB37A3B9-6D94-410C-8EB4-08BD14E58BFC}" type="presParOf" srcId="{C9C549A4-CA28-4FC0-8EBD-327F11593F15}" destId="{EB0D7074-7094-4AC0-8645-9815CD0B4DCB}" srcOrd="3" destOrd="0" presId="urn:microsoft.com/office/officeart/2008/layout/TitlePictureLineup"/>
    <dgm:cxn modelId="{945BDB5D-0F0D-4430-9787-D5CEC121C284}" type="presParOf" srcId="{CD55127E-314A-4771-B089-11892EA6678D}" destId="{9829FD8B-5889-4641-9973-0119C32E0DDE}" srcOrd="1" destOrd="0" presId="urn:microsoft.com/office/officeart/2008/layout/TitlePictureLineup"/>
    <dgm:cxn modelId="{D64AD468-2560-4B19-AFE5-083CDAFFB03B}" type="presParOf" srcId="{CD55127E-314A-4771-B089-11892EA6678D}" destId="{874A7C1D-C1FC-426F-96D6-3ABDDE37ABAA}" srcOrd="2" destOrd="0" presId="urn:microsoft.com/office/officeart/2008/layout/TitlePictureLineup"/>
    <dgm:cxn modelId="{051753AE-EA50-4CD8-B941-20145078AD87}" type="presParOf" srcId="{874A7C1D-C1FC-426F-96D6-3ABDDE37ABAA}" destId="{8A29FAF5-B210-4A90-AD4C-6E80DF804C7A}" srcOrd="0" destOrd="0" presId="urn:microsoft.com/office/officeart/2008/layout/TitlePictureLineup"/>
    <dgm:cxn modelId="{E7E12804-3013-4130-9D50-4CF0A914A0C0}" type="presParOf" srcId="{874A7C1D-C1FC-426F-96D6-3ABDDE37ABAA}" destId="{8021A8C4-0D86-44F6-B76F-02ED19875CEC}" srcOrd="1" destOrd="0" presId="urn:microsoft.com/office/officeart/2008/layout/TitlePictureLineup"/>
    <dgm:cxn modelId="{594046A6-7374-4B9F-B6DF-A9FBDA6D758F}" type="presParOf" srcId="{874A7C1D-C1FC-426F-96D6-3ABDDE37ABAA}" destId="{4A046A54-C48A-4EB8-954C-C9158E9C6E7A}" srcOrd="2" destOrd="0" presId="urn:microsoft.com/office/officeart/2008/layout/TitlePictureLineup"/>
    <dgm:cxn modelId="{7EFEA674-6587-4B8B-BF15-F660ACB1A42C}" type="presParOf" srcId="{874A7C1D-C1FC-426F-96D6-3ABDDE37ABAA}" destId="{A5261590-A38A-4311-A800-CE6F2AC687ED}" srcOrd="3" destOrd="0" presId="urn:microsoft.com/office/officeart/2008/layout/TitlePictureLineup"/>
    <dgm:cxn modelId="{397D1EAE-8C93-4B15-9BF9-10295D5EA283}" type="presParOf" srcId="{CD55127E-314A-4771-B089-11892EA6678D}" destId="{85CA45DC-BBE9-4549-BD08-468D7F141602}" srcOrd="3" destOrd="0" presId="urn:microsoft.com/office/officeart/2008/layout/TitlePictureLineup"/>
    <dgm:cxn modelId="{21862672-F7A5-41F8-99B6-8A34D7E6195C}" type="presParOf" srcId="{CD55127E-314A-4771-B089-11892EA6678D}" destId="{0ACF1D02-E435-436F-A6AF-06E1E40A7799}" srcOrd="4" destOrd="0" presId="urn:microsoft.com/office/officeart/2008/layout/TitlePictureLineup"/>
    <dgm:cxn modelId="{66A5ACF4-AF00-41F7-B00A-0DB4B841E692}" type="presParOf" srcId="{0ACF1D02-E435-436F-A6AF-06E1E40A7799}" destId="{6584950B-C2AA-44D5-A09C-774BAD659BE6}" srcOrd="0" destOrd="0" presId="urn:microsoft.com/office/officeart/2008/layout/TitlePictureLineup"/>
    <dgm:cxn modelId="{60DC71FB-6838-4720-A4CA-40005F64EA29}" type="presParOf" srcId="{0ACF1D02-E435-436F-A6AF-06E1E40A7799}" destId="{EA7D20CE-DEC9-452C-9429-70262FB38B58}" srcOrd="1" destOrd="0" presId="urn:microsoft.com/office/officeart/2008/layout/TitlePictureLineup"/>
    <dgm:cxn modelId="{ABE074DC-0EE1-482F-BBCB-43CCDD9DA055}" type="presParOf" srcId="{0ACF1D02-E435-436F-A6AF-06E1E40A7799}" destId="{EFDE8DEB-98EB-4CB6-92D9-6E0749E1EA5E}" srcOrd="2" destOrd="0" presId="urn:microsoft.com/office/officeart/2008/layout/TitlePictureLineup"/>
    <dgm:cxn modelId="{585B4556-B38C-4E16-A438-CBBD165F156F}" type="presParOf" srcId="{0ACF1D02-E435-436F-A6AF-06E1E40A7799}" destId="{866BF0A0-B56C-43ED-81EC-632F82D836B2}" srcOrd="3" destOrd="0" presId="urn:microsoft.com/office/officeart/2008/layout/TitlePictureLineup"/>
    <dgm:cxn modelId="{5D51DF21-3D12-4FB3-BF82-39FCA3696B5D}" type="presParOf" srcId="{CD55127E-314A-4771-B089-11892EA6678D}" destId="{AD5F5A0E-00BA-439B-AC2D-AF78147E98A7}" srcOrd="5" destOrd="0" presId="urn:microsoft.com/office/officeart/2008/layout/TitlePictureLineup"/>
    <dgm:cxn modelId="{4B540CBD-B8D1-44EE-852B-AF510D10C8CE}" type="presParOf" srcId="{CD55127E-314A-4771-B089-11892EA6678D}" destId="{FE715278-DB66-4C78-9294-F5AE52F78371}" srcOrd="6" destOrd="0" presId="urn:microsoft.com/office/officeart/2008/layout/TitlePictureLineup"/>
    <dgm:cxn modelId="{19B3CB9D-BD77-4EA1-9556-44CDD25670A3}" type="presParOf" srcId="{FE715278-DB66-4C78-9294-F5AE52F78371}" destId="{54CD4B09-B055-4682-B90A-F91409326EB3}" srcOrd="0" destOrd="0" presId="urn:microsoft.com/office/officeart/2008/layout/TitlePictureLineup"/>
    <dgm:cxn modelId="{A7B54799-4990-494D-AC0A-AF8B6B08FB46}" type="presParOf" srcId="{FE715278-DB66-4C78-9294-F5AE52F78371}" destId="{D41B4352-217A-41E4-AC58-12EE0B36EF43}" srcOrd="1" destOrd="0" presId="urn:microsoft.com/office/officeart/2008/layout/TitlePictureLineup"/>
    <dgm:cxn modelId="{DC86C289-1719-42F6-8406-5FA5FDFA0A8E}" type="presParOf" srcId="{FE715278-DB66-4C78-9294-F5AE52F78371}" destId="{702DCAD7-30F2-46AF-99D0-7E78F65D202D}" srcOrd="2" destOrd="0" presId="urn:microsoft.com/office/officeart/2008/layout/TitlePictureLineup"/>
    <dgm:cxn modelId="{DE5E9A9D-541F-4898-87EE-76B265F66932}" type="presParOf" srcId="{FE715278-DB66-4C78-9294-F5AE52F78371}" destId="{A92ECD97-773F-405B-9AA0-72E2AC18EE7E}" srcOrd="3" destOrd="0" presId="urn:microsoft.com/office/officeart/2008/layout/TitlePictureLineu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74C73E7-71B9-4B75-B3EC-1420562AB9C4}" type="doc">
      <dgm:prSet loTypeId="urn:microsoft.com/office/officeart/2005/8/layout/hProcess4" loCatId="process" qsTypeId="urn:microsoft.com/office/officeart/2005/8/quickstyle/simple1" qsCatId="simple" csTypeId="urn:microsoft.com/office/officeart/2005/8/colors/accent1_3" csCatId="accent1" phldr="1"/>
      <dgm:spPr/>
      <dgm:t>
        <a:bodyPr/>
        <a:lstStyle/>
        <a:p>
          <a:endParaRPr lang="fr-FR"/>
        </a:p>
      </dgm:t>
    </dgm:pt>
    <dgm:pt modelId="{4FD1AF25-3E88-4A33-BB88-003A2D364C7D}">
      <dgm:prSet custT="1"/>
      <dgm:spPr>
        <a:solidFill>
          <a:srgbClr val="8D0101">
            <a:alpha val="18824"/>
          </a:srgbClr>
        </a:solidFill>
      </dgm:spPr>
      <dgm:t>
        <a:bodyPr/>
        <a:lstStyle/>
        <a:p>
          <a:r>
            <a:rPr lang="fr-FR" sz="1400" b="1" i="0">
              <a:solidFill>
                <a:schemeClr val="tx1">
                  <a:lumMod val="75000"/>
                  <a:lumOff val="25000"/>
                </a:schemeClr>
              </a:solidFill>
            </a:rPr>
            <a:t> Input:</a:t>
          </a:r>
          <a:endParaRPr lang="fr-FR" sz="1400">
            <a:solidFill>
              <a:schemeClr val="tx1">
                <a:lumMod val="75000"/>
                <a:lumOff val="25000"/>
              </a:schemeClr>
            </a:solidFill>
          </a:endParaRPr>
        </a:p>
      </dgm:t>
    </dgm:pt>
    <dgm:pt modelId="{8A38AA74-D28C-464B-B65C-4BB1871E167A}" type="parTrans" cxnId="{59EDF09B-0F36-4731-A8AD-13142DE36CE8}">
      <dgm:prSet/>
      <dgm:spPr/>
      <dgm:t>
        <a:bodyPr/>
        <a:lstStyle/>
        <a:p>
          <a:endParaRPr lang="fr-FR" sz="3600"/>
        </a:p>
      </dgm:t>
    </dgm:pt>
    <dgm:pt modelId="{F4B09D25-577E-4365-AFD7-5C840752CC96}" type="sibTrans" cxnId="{59EDF09B-0F36-4731-A8AD-13142DE36CE8}">
      <dgm:prSet custT="1"/>
      <dgm:spPr>
        <a:solidFill>
          <a:srgbClr val="F42520"/>
        </a:solidFill>
      </dgm:spPr>
      <dgm:t>
        <a:bodyPr/>
        <a:lstStyle/>
        <a:p>
          <a:endParaRPr lang="fr-FR" sz="1100"/>
        </a:p>
      </dgm:t>
    </dgm:pt>
    <dgm:pt modelId="{332FA836-D204-42DC-BD8D-37CC470C281D}">
      <dgm:prSet custT="1"/>
      <dgm:spPr/>
      <dgm:t>
        <a:bodyPr/>
        <a:lstStyle/>
        <a:p>
          <a:r>
            <a:rPr lang="fr-FR" sz="1400" b="0" i="0" dirty="0"/>
            <a:t> </a:t>
          </a:r>
          <a:r>
            <a:rPr lang="fr-FR" sz="1400" b="0" i="0" dirty="0" err="1"/>
            <a:t>Normalized</a:t>
          </a:r>
          <a:r>
            <a:rPr lang="fr-FR" sz="1400" b="0" i="0" dirty="0"/>
            <a:t> KPI Data</a:t>
          </a:r>
          <a:endParaRPr lang="fr-FR" sz="1400" dirty="0"/>
        </a:p>
      </dgm:t>
    </dgm:pt>
    <dgm:pt modelId="{521DD267-A1AA-4D70-AFB2-11D9D8DB6953}" type="parTrans" cxnId="{815CA7DC-4628-4D95-87C2-FF25F78F7E28}">
      <dgm:prSet/>
      <dgm:spPr/>
      <dgm:t>
        <a:bodyPr/>
        <a:lstStyle/>
        <a:p>
          <a:endParaRPr lang="fr-FR" sz="3600"/>
        </a:p>
      </dgm:t>
    </dgm:pt>
    <dgm:pt modelId="{2761D17B-737F-4657-A761-6DE6703AD2EF}" type="sibTrans" cxnId="{815CA7DC-4628-4D95-87C2-FF25F78F7E28}">
      <dgm:prSet/>
      <dgm:spPr/>
      <dgm:t>
        <a:bodyPr/>
        <a:lstStyle/>
        <a:p>
          <a:endParaRPr lang="fr-FR" sz="3600"/>
        </a:p>
      </dgm:t>
    </dgm:pt>
    <dgm:pt modelId="{52E9DD88-550C-4443-AC60-B8898D30D676}">
      <dgm:prSet custT="1"/>
      <dgm:spPr/>
      <dgm:t>
        <a:bodyPr/>
        <a:lstStyle/>
        <a:p>
          <a:r>
            <a:rPr lang="fr-FR" sz="1400" b="0" i="0" dirty="0" err="1"/>
            <a:t>Features</a:t>
          </a:r>
          <a:r>
            <a:rPr lang="fr-FR" sz="1400" b="0" i="0" dirty="0"/>
            <a:t> are </a:t>
          </a:r>
          <a:r>
            <a:rPr lang="fr-FR" sz="1400" b="0" i="0" dirty="0" err="1"/>
            <a:t>standardized</a:t>
          </a:r>
          <a:r>
            <a:rPr lang="fr-FR" sz="1400" b="0" i="0" dirty="0"/>
            <a:t> for </a:t>
          </a:r>
          <a:r>
            <a:rPr lang="fr-FR" sz="1400" b="0" i="0" dirty="0" err="1"/>
            <a:t>similarity</a:t>
          </a:r>
          <a:r>
            <a:rPr lang="fr-FR" sz="1400" b="0" i="0" dirty="0"/>
            <a:t> </a:t>
          </a:r>
          <a:r>
            <a:rPr lang="fr-FR" sz="1400" b="0" i="0" dirty="0" err="1"/>
            <a:t>comparison</a:t>
          </a:r>
          <a:r>
            <a:rPr lang="fr-FR" sz="1400" b="0" i="0" dirty="0"/>
            <a:t>.</a:t>
          </a:r>
          <a:endParaRPr lang="fr-FR" sz="1400" dirty="0"/>
        </a:p>
      </dgm:t>
    </dgm:pt>
    <dgm:pt modelId="{450B23B0-AC29-48A0-A329-C9D6262B9C7B}" type="parTrans" cxnId="{CC18BC73-FC2A-48EF-8FB0-D2427E771A63}">
      <dgm:prSet/>
      <dgm:spPr/>
      <dgm:t>
        <a:bodyPr/>
        <a:lstStyle/>
        <a:p>
          <a:endParaRPr lang="fr-FR" sz="3600"/>
        </a:p>
      </dgm:t>
    </dgm:pt>
    <dgm:pt modelId="{147F787F-8D18-4B05-8178-57B901CD06F9}" type="sibTrans" cxnId="{CC18BC73-FC2A-48EF-8FB0-D2427E771A63}">
      <dgm:prSet/>
      <dgm:spPr/>
      <dgm:t>
        <a:bodyPr/>
        <a:lstStyle/>
        <a:p>
          <a:endParaRPr lang="fr-FR" sz="3600"/>
        </a:p>
      </dgm:t>
    </dgm:pt>
    <dgm:pt modelId="{45B84BB5-0A61-494C-9B32-BDAA4B0AB83B}">
      <dgm:prSet custT="1"/>
      <dgm:spPr>
        <a:solidFill>
          <a:srgbClr val="8D0101">
            <a:alpha val="18824"/>
          </a:srgbClr>
        </a:solidFill>
      </dgm:spPr>
      <dgm:t>
        <a:bodyPr/>
        <a:lstStyle/>
        <a:p>
          <a:r>
            <a:rPr lang="en-US" sz="1400" b="1" i="0" dirty="0">
              <a:solidFill>
                <a:schemeClr val="tx1">
                  <a:lumMod val="75000"/>
                  <a:lumOff val="25000"/>
                </a:schemeClr>
              </a:solidFill>
            </a:rPr>
            <a:t>KNN:</a:t>
          </a:r>
          <a:endParaRPr lang="fr-FR" sz="1400" dirty="0">
            <a:solidFill>
              <a:schemeClr val="tx1">
                <a:lumMod val="75000"/>
                <a:lumOff val="25000"/>
              </a:schemeClr>
            </a:solidFill>
          </a:endParaRPr>
        </a:p>
      </dgm:t>
    </dgm:pt>
    <dgm:pt modelId="{3700F193-5F1F-4CE5-8CF7-5812B8123436}" type="parTrans" cxnId="{BF4E0AB1-031C-4B36-BF0B-92EE72AEF166}">
      <dgm:prSet/>
      <dgm:spPr/>
      <dgm:t>
        <a:bodyPr/>
        <a:lstStyle/>
        <a:p>
          <a:endParaRPr lang="fr-FR" sz="3600"/>
        </a:p>
      </dgm:t>
    </dgm:pt>
    <dgm:pt modelId="{37FAD694-5580-401D-9A93-BF59CE145F15}" type="sibTrans" cxnId="{BF4E0AB1-031C-4B36-BF0B-92EE72AEF166}">
      <dgm:prSet custT="1"/>
      <dgm:spPr/>
      <dgm:t>
        <a:bodyPr/>
        <a:lstStyle/>
        <a:p>
          <a:endParaRPr lang="fr-FR" sz="1100"/>
        </a:p>
      </dgm:t>
    </dgm:pt>
    <dgm:pt modelId="{20F8E1D7-1720-40E9-97F8-197ABCB7032B}">
      <dgm:prSet custT="1"/>
      <dgm:spPr/>
      <dgm:t>
        <a:bodyPr/>
        <a:lstStyle/>
        <a:p>
          <a:r>
            <a:rPr lang="en-US" sz="1400" b="0" i="0" dirty="0"/>
            <a:t> Identify optimal neighbors (k).</a:t>
          </a:r>
          <a:endParaRPr lang="fr-FR" sz="1400" dirty="0"/>
        </a:p>
      </dgm:t>
    </dgm:pt>
    <dgm:pt modelId="{F037C1CF-B081-4A3C-A3DC-7E218CD794A5}" type="parTrans" cxnId="{6A905AE8-0318-4307-BCDE-383590F2359F}">
      <dgm:prSet/>
      <dgm:spPr/>
      <dgm:t>
        <a:bodyPr/>
        <a:lstStyle/>
        <a:p>
          <a:endParaRPr lang="fr-FR" sz="3600"/>
        </a:p>
      </dgm:t>
    </dgm:pt>
    <dgm:pt modelId="{A48CA772-F6D9-4EB1-8CBC-2670158EB961}" type="sibTrans" cxnId="{6A905AE8-0318-4307-BCDE-383590F2359F}">
      <dgm:prSet/>
      <dgm:spPr/>
      <dgm:t>
        <a:bodyPr/>
        <a:lstStyle/>
        <a:p>
          <a:endParaRPr lang="fr-FR" sz="3600"/>
        </a:p>
      </dgm:t>
    </dgm:pt>
    <dgm:pt modelId="{3015C4C7-7FC3-42F7-8BB3-31928CDEC001}">
      <dgm:prSet custT="1"/>
      <dgm:spPr/>
      <dgm:t>
        <a:bodyPr/>
        <a:lstStyle/>
        <a:p>
          <a:r>
            <a:rPr lang="en-US" sz="1400" b="0" i="0" dirty="0"/>
            <a:t> Measure similarity between KPI vectors.</a:t>
          </a:r>
          <a:endParaRPr lang="fr-FR" sz="1400" dirty="0"/>
        </a:p>
      </dgm:t>
    </dgm:pt>
    <dgm:pt modelId="{982A2247-3F44-4FF8-9756-8F432E980486}" type="parTrans" cxnId="{086AE158-A60E-49EB-AE37-086B6E48A812}">
      <dgm:prSet/>
      <dgm:spPr/>
      <dgm:t>
        <a:bodyPr/>
        <a:lstStyle/>
        <a:p>
          <a:endParaRPr lang="fr-FR" sz="3600"/>
        </a:p>
      </dgm:t>
    </dgm:pt>
    <dgm:pt modelId="{F8D8ED24-748E-4775-BE89-5E774B792592}" type="sibTrans" cxnId="{086AE158-A60E-49EB-AE37-086B6E48A812}">
      <dgm:prSet/>
      <dgm:spPr/>
      <dgm:t>
        <a:bodyPr/>
        <a:lstStyle/>
        <a:p>
          <a:endParaRPr lang="fr-FR" sz="3600"/>
        </a:p>
      </dgm:t>
    </dgm:pt>
    <dgm:pt modelId="{54539F9C-26B4-4830-B6A8-A7CB0FCAA057}">
      <dgm:prSet custT="1"/>
      <dgm:spPr/>
      <dgm:t>
        <a:bodyPr/>
        <a:lstStyle/>
        <a:p>
          <a:r>
            <a:rPr lang="en-US" sz="1400" b="0" i="0" dirty="0"/>
            <a:t>Rank most relevant cells.</a:t>
          </a:r>
          <a:endParaRPr lang="fr-FR" sz="1400" dirty="0"/>
        </a:p>
      </dgm:t>
    </dgm:pt>
    <dgm:pt modelId="{83FB2396-9CC6-47CF-B7B9-8699EABC4D0D}" type="parTrans" cxnId="{2919F175-9D59-4D21-B55D-18B9A8354765}">
      <dgm:prSet/>
      <dgm:spPr/>
      <dgm:t>
        <a:bodyPr/>
        <a:lstStyle/>
        <a:p>
          <a:endParaRPr lang="fr-FR" sz="3600"/>
        </a:p>
      </dgm:t>
    </dgm:pt>
    <dgm:pt modelId="{F8F6B9E1-93E1-4DB9-9C17-6E7B2C87F664}" type="sibTrans" cxnId="{2919F175-9D59-4D21-B55D-18B9A8354765}">
      <dgm:prSet/>
      <dgm:spPr/>
      <dgm:t>
        <a:bodyPr/>
        <a:lstStyle/>
        <a:p>
          <a:endParaRPr lang="fr-FR" sz="3600"/>
        </a:p>
      </dgm:t>
    </dgm:pt>
    <dgm:pt modelId="{665E3CCE-5E4E-4D10-89D1-480650F06BC7}">
      <dgm:prSet custT="1"/>
      <dgm:spPr>
        <a:solidFill>
          <a:srgbClr val="8D0101">
            <a:alpha val="18824"/>
          </a:srgbClr>
        </a:solidFill>
      </dgm:spPr>
      <dgm:t>
        <a:bodyPr/>
        <a:lstStyle/>
        <a:p>
          <a:r>
            <a:rPr lang="en-US" sz="1400" b="1" i="0" dirty="0">
              <a:solidFill>
                <a:schemeClr val="tx1">
                  <a:lumMod val="75000"/>
                  <a:lumOff val="25000"/>
                </a:schemeClr>
              </a:solidFill>
            </a:rPr>
            <a:t>Recommendations:</a:t>
          </a:r>
          <a:endParaRPr lang="fr-FR" sz="1400" dirty="0">
            <a:solidFill>
              <a:schemeClr val="tx1">
                <a:lumMod val="75000"/>
                <a:lumOff val="25000"/>
              </a:schemeClr>
            </a:solidFill>
          </a:endParaRPr>
        </a:p>
      </dgm:t>
    </dgm:pt>
    <dgm:pt modelId="{E852816B-9C7E-425C-9D3A-A2D5AEDC94A0}" type="parTrans" cxnId="{BC720480-96C9-4B75-B180-0C3C271B435D}">
      <dgm:prSet/>
      <dgm:spPr/>
      <dgm:t>
        <a:bodyPr/>
        <a:lstStyle/>
        <a:p>
          <a:endParaRPr lang="fr-FR" sz="3600"/>
        </a:p>
      </dgm:t>
    </dgm:pt>
    <dgm:pt modelId="{68575476-977D-4D2B-891C-D0A0A1EABF43}" type="sibTrans" cxnId="{BC720480-96C9-4B75-B180-0C3C271B435D}">
      <dgm:prSet/>
      <dgm:spPr/>
      <dgm:t>
        <a:bodyPr/>
        <a:lstStyle/>
        <a:p>
          <a:endParaRPr lang="fr-FR" sz="3600"/>
        </a:p>
      </dgm:t>
    </dgm:pt>
    <dgm:pt modelId="{87121273-82FA-4142-81A4-6C2F446D52AD}">
      <dgm:prSet custT="1"/>
      <dgm:spPr/>
      <dgm:t>
        <a:bodyPr/>
        <a:lstStyle/>
        <a:p>
          <a:r>
            <a:rPr lang="en-US" sz="1400" b="0" i="0" dirty="0"/>
            <a:t> Generate tailored actions.</a:t>
          </a:r>
          <a:endParaRPr lang="fr-FR" sz="1400" dirty="0"/>
        </a:p>
      </dgm:t>
    </dgm:pt>
    <dgm:pt modelId="{F9466B2A-385D-40D3-AD63-204A6BBF6D82}" type="parTrans" cxnId="{E1A77E27-608C-4C14-A2DD-BEA42006C24E}">
      <dgm:prSet/>
      <dgm:spPr/>
      <dgm:t>
        <a:bodyPr/>
        <a:lstStyle/>
        <a:p>
          <a:endParaRPr lang="fr-FR" sz="3600"/>
        </a:p>
      </dgm:t>
    </dgm:pt>
    <dgm:pt modelId="{7476D3E4-7FB8-4937-B702-B9920E647E3D}" type="sibTrans" cxnId="{E1A77E27-608C-4C14-A2DD-BEA42006C24E}">
      <dgm:prSet/>
      <dgm:spPr/>
      <dgm:t>
        <a:bodyPr/>
        <a:lstStyle/>
        <a:p>
          <a:endParaRPr lang="fr-FR" sz="3600"/>
        </a:p>
      </dgm:t>
    </dgm:pt>
    <dgm:pt modelId="{EEEA5E91-1D3E-4AE4-9489-4F052469CFB6}">
      <dgm:prSet custT="1"/>
      <dgm:spPr/>
      <dgm:t>
        <a:bodyPr/>
        <a:lstStyle/>
        <a:p>
          <a:r>
            <a:rPr lang="en-US" sz="1400" b="0" i="0" dirty="0"/>
            <a:t>Improve throughput or reduce latency.</a:t>
          </a:r>
          <a:endParaRPr lang="fr-FR" sz="1400" dirty="0"/>
        </a:p>
      </dgm:t>
    </dgm:pt>
    <dgm:pt modelId="{F4E416D6-43BB-4B57-855C-1CC36B597D76}" type="parTrans" cxnId="{5C8E6C8F-31D3-4835-953E-49F45D64738A}">
      <dgm:prSet/>
      <dgm:spPr/>
      <dgm:t>
        <a:bodyPr/>
        <a:lstStyle/>
        <a:p>
          <a:endParaRPr lang="fr-FR" sz="3600"/>
        </a:p>
      </dgm:t>
    </dgm:pt>
    <dgm:pt modelId="{257A45F0-AB32-41E9-9590-0B7E96F1849B}" type="sibTrans" cxnId="{5C8E6C8F-31D3-4835-953E-49F45D64738A}">
      <dgm:prSet/>
      <dgm:spPr/>
      <dgm:t>
        <a:bodyPr/>
        <a:lstStyle/>
        <a:p>
          <a:endParaRPr lang="fr-FR" sz="3600"/>
        </a:p>
      </dgm:t>
    </dgm:pt>
    <dgm:pt modelId="{569365A7-AB93-4126-B26C-84F46BE77B9B}">
      <dgm:prSet custT="1"/>
      <dgm:spPr>
        <a:solidFill>
          <a:srgbClr val="8D0101">
            <a:alpha val="18824"/>
          </a:srgbClr>
        </a:solidFill>
      </dgm:spPr>
      <dgm:t>
        <a:bodyPr/>
        <a:lstStyle/>
        <a:p>
          <a:r>
            <a:rPr lang="en-US" sz="1400" b="1" i="0">
              <a:solidFill>
                <a:schemeClr val="tx1">
                  <a:lumMod val="75000"/>
                  <a:lumOff val="25000"/>
                </a:schemeClr>
              </a:solidFill>
            </a:rPr>
            <a:t> Cosine Similarity:</a:t>
          </a:r>
          <a:endParaRPr lang="fr-FR" sz="1400" dirty="0">
            <a:solidFill>
              <a:schemeClr val="tx1">
                <a:lumMod val="75000"/>
                <a:lumOff val="25000"/>
              </a:schemeClr>
            </a:solidFill>
          </a:endParaRPr>
        </a:p>
      </dgm:t>
    </dgm:pt>
    <dgm:pt modelId="{EFE86D3A-58A5-4EC9-B74F-DD09ED83B252}" type="parTrans" cxnId="{D045EB39-BDEF-4C00-AA0F-2BDFAEEE96F0}">
      <dgm:prSet/>
      <dgm:spPr/>
      <dgm:t>
        <a:bodyPr/>
        <a:lstStyle/>
        <a:p>
          <a:endParaRPr lang="fr-FR" sz="3600"/>
        </a:p>
      </dgm:t>
    </dgm:pt>
    <dgm:pt modelId="{10913161-1A51-464B-8019-EE4A1D1F3F02}" type="sibTrans" cxnId="{D045EB39-BDEF-4C00-AA0F-2BDFAEEE96F0}">
      <dgm:prSet custT="1"/>
      <dgm:spPr>
        <a:solidFill>
          <a:srgbClr val="F42520"/>
        </a:solidFill>
      </dgm:spPr>
      <dgm:t>
        <a:bodyPr/>
        <a:lstStyle/>
        <a:p>
          <a:endParaRPr lang="fr-FR" sz="1100"/>
        </a:p>
      </dgm:t>
    </dgm:pt>
    <dgm:pt modelId="{F53E81A1-4E5C-4FFB-AC34-E5309D787504}" type="pres">
      <dgm:prSet presAssocID="{174C73E7-71B9-4B75-B3EC-1420562AB9C4}" presName="Name0" presStyleCnt="0">
        <dgm:presLayoutVars>
          <dgm:dir/>
          <dgm:animLvl val="lvl"/>
          <dgm:resizeHandles val="exact"/>
        </dgm:presLayoutVars>
      </dgm:prSet>
      <dgm:spPr/>
    </dgm:pt>
    <dgm:pt modelId="{46AE9520-7EC2-4C5D-B0D4-C369790B9B51}" type="pres">
      <dgm:prSet presAssocID="{174C73E7-71B9-4B75-B3EC-1420562AB9C4}" presName="tSp" presStyleCnt="0"/>
      <dgm:spPr/>
    </dgm:pt>
    <dgm:pt modelId="{D14D89B6-ABAE-4B13-B4F5-0A57C132B298}" type="pres">
      <dgm:prSet presAssocID="{174C73E7-71B9-4B75-B3EC-1420562AB9C4}" presName="bSp" presStyleCnt="0"/>
      <dgm:spPr/>
    </dgm:pt>
    <dgm:pt modelId="{E2AD33D2-4551-42E2-B9E0-A85E7940DDB1}" type="pres">
      <dgm:prSet presAssocID="{174C73E7-71B9-4B75-B3EC-1420562AB9C4}" presName="process" presStyleCnt="0"/>
      <dgm:spPr/>
    </dgm:pt>
    <dgm:pt modelId="{9703048B-69A8-4F9C-B582-5830E3F08145}" type="pres">
      <dgm:prSet presAssocID="{4FD1AF25-3E88-4A33-BB88-003A2D364C7D}" presName="composite1" presStyleCnt="0"/>
      <dgm:spPr/>
    </dgm:pt>
    <dgm:pt modelId="{363BB1D6-C568-4F5B-BDF9-66918D8216F8}" type="pres">
      <dgm:prSet presAssocID="{4FD1AF25-3E88-4A33-BB88-003A2D364C7D}" presName="dummyNode1" presStyleLbl="node1" presStyleIdx="0" presStyleCnt="4"/>
      <dgm:spPr/>
    </dgm:pt>
    <dgm:pt modelId="{C5586C7A-7CB0-494B-9485-2E07E3F4FDD5}" type="pres">
      <dgm:prSet presAssocID="{4FD1AF25-3E88-4A33-BB88-003A2D364C7D}" presName="childNode1" presStyleLbl="bgAcc1" presStyleIdx="0" presStyleCnt="4">
        <dgm:presLayoutVars>
          <dgm:bulletEnabled val="1"/>
        </dgm:presLayoutVars>
      </dgm:prSet>
      <dgm:spPr/>
    </dgm:pt>
    <dgm:pt modelId="{BFC0929F-A480-49AF-A2C0-8073ACBBE4C3}" type="pres">
      <dgm:prSet presAssocID="{4FD1AF25-3E88-4A33-BB88-003A2D364C7D}" presName="childNode1tx" presStyleLbl="bgAcc1" presStyleIdx="0" presStyleCnt="4">
        <dgm:presLayoutVars>
          <dgm:bulletEnabled val="1"/>
        </dgm:presLayoutVars>
      </dgm:prSet>
      <dgm:spPr/>
    </dgm:pt>
    <dgm:pt modelId="{8F528DB1-70D3-40B2-B5D4-C49D4A05CABC}" type="pres">
      <dgm:prSet presAssocID="{4FD1AF25-3E88-4A33-BB88-003A2D364C7D}" presName="parentNode1" presStyleLbl="node1" presStyleIdx="0" presStyleCnt="4">
        <dgm:presLayoutVars>
          <dgm:chMax val="1"/>
          <dgm:bulletEnabled val="1"/>
        </dgm:presLayoutVars>
      </dgm:prSet>
      <dgm:spPr/>
    </dgm:pt>
    <dgm:pt modelId="{39919914-959E-4B2D-B66B-873C5A179427}" type="pres">
      <dgm:prSet presAssocID="{4FD1AF25-3E88-4A33-BB88-003A2D364C7D}" presName="connSite1" presStyleCnt="0"/>
      <dgm:spPr/>
    </dgm:pt>
    <dgm:pt modelId="{1370D2E0-8292-41EE-8FB4-3EF9F4D41599}" type="pres">
      <dgm:prSet presAssocID="{F4B09D25-577E-4365-AFD7-5C840752CC96}" presName="Name9" presStyleLbl="sibTrans2D1" presStyleIdx="0" presStyleCnt="3"/>
      <dgm:spPr/>
    </dgm:pt>
    <dgm:pt modelId="{2AC02BEF-751E-4840-B860-52B88BAB1B82}" type="pres">
      <dgm:prSet presAssocID="{45B84BB5-0A61-494C-9B32-BDAA4B0AB83B}" presName="composite2" presStyleCnt="0"/>
      <dgm:spPr/>
    </dgm:pt>
    <dgm:pt modelId="{AA5946EE-17F1-41FF-B1ED-C83FA1AEACEA}" type="pres">
      <dgm:prSet presAssocID="{45B84BB5-0A61-494C-9B32-BDAA4B0AB83B}" presName="dummyNode2" presStyleLbl="node1" presStyleIdx="0" presStyleCnt="4"/>
      <dgm:spPr/>
    </dgm:pt>
    <dgm:pt modelId="{27B687F8-E561-49B3-86CB-A8349BBA1D0C}" type="pres">
      <dgm:prSet presAssocID="{45B84BB5-0A61-494C-9B32-BDAA4B0AB83B}" presName="childNode2" presStyleLbl="bgAcc1" presStyleIdx="1" presStyleCnt="4">
        <dgm:presLayoutVars>
          <dgm:bulletEnabled val="1"/>
        </dgm:presLayoutVars>
      </dgm:prSet>
      <dgm:spPr/>
    </dgm:pt>
    <dgm:pt modelId="{239FC898-D93A-44B4-AF6E-14D16B9522DD}" type="pres">
      <dgm:prSet presAssocID="{45B84BB5-0A61-494C-9B32-BDAA4B0AB83B}" presName="childNode2tx" presStyleLbl="bgAcc1" presStyleIdx="1" presStyleCnt="4">
        <dgm:presLayoutVars>
          <dgm:bulletEnabled val="1"/>
        </dgm:presLayoutVars>
      </dgm:prSet>
      <dgm:spPr/>
    </dgm:pt>
    <dgm:pt modelId="{D99B37D5-6085-41E2-AF4A-E47E56DBDB0E}" type="pres">
      <dgm:prSet presAssocID="{45B84BB5-0A61-494C-9B32-BDAA4B0AB83B}" presName="parentNode2" presStyleLbl="node1" presStyleIdx="1" presStyleCnt="4">
        <dgm:presLayoutVars>
          <dgm:chMax val="0"/>
          <dgm:bulletEnabled val="1"/>
        </dgm:presLayoutVars>
      </dgm:prSet>
      <dgm:spPr/>
    </dgm:pt>
    <dgm:pt modelId="{C888E792-2FED-472E-98E0-028C6C1CC4C2}" type="pres">
      <dgm:prSet presAssocID="{45B84BB5-0A61-494C-9B32-BDAA4B0AB83B}" presName="connSite2" presStyleCnt="0"/>
      <dgm:spPr/>
    </dgm:pt>
    <dgm:pt modelId="{591396D1-7442-4E24-A8A5-58FFE9AF00EB}" type="pres">
      <dgm:prSet presAssocID="{37FAD694-5580-401D-9A93-BF59CE145F15}" presName="Name18" presStyleLbl="sibTrans2D1" presStyleIdx="1" presStyleCnt="3"/>
      <dgm:spPr/>
    </dgm:pt>
    <dgm:pt modelId="{5F6AC928-45F9-48F7-B80C-687634238394}" type="pres">
      <dgm:prSet presAssocID="{569365A7-AB93-4126-B26C-84F46BE77B9B}" presName="composite1" presStyleCnt="0"/>
      <dgm:spPr/>
    </dgm:pt>
    <dgm:pt modelId="{82EBDCF6-40D7-418B-BBD9-DCAE92FDC920}" type="pres">
      <dgm:prSet presAssocID="{569365A7-AB93-4126-B26C-84F46BE77B9B}" presName="dummyNode1" presStyleLbl="node1" presStyleIdx="1" presStyleCnt="4"/>
      <dgm:spPr/>
    </dgm:pt>
    <dgm:pt modelId="{56FA10E6-10E6-4787-BAD0-231007260092}" type="pres">
      <dgm:prSet presAssocID="{569365A7-AB93-4126-B26C-84F46BE77B9B}" presName="childNode1" presStyleLbl="bgAcc1" presStyleIdx="2" presStyleCnt="4">
        <dgm:presLayoutVars>
          <dgm:bulletEnabled val="1"/>
        </dgm:presLayoutVars>
      </dgm:prSet>
      <dgm:spPr/>
    </dgm:pt>
    <dgm:pt modelId="{D7402779-D34E-41FF-A51F-5E88DEFB6A06}" type="pres">
      <dgm:prSet presAssocID="{569365A7-AB93-4126-B26C-84F46BE77B9B}" presName="childNode1tx" presStyleLbl="bgAcc1" presStyleIdx="2" presStyleCnt="4">
        <dgm:presLayoutVars>
          <dgm:bulletEnabled val="1"/>
        </dgm:presLayoutVars>
      </dgm:prSet>
      <dgm:spPr/>
    </dgm:pt>
    <dgm:pt modelId="{3EC89514-B370-4BC4-8979-6FD3974A6B2C}" type="pres">
      <dgm:prSet presAssocID="{569365A7-AB93-4126-B26C-84F46BE77B9B}" presName="parentNode1" presStyleLbl="node1" presStyleIdx="2" presStyleCnt="4">
        <dgm:presLayoutVars>
          <dgm:chMax val="1"/>
          <dgm:bulletEnabled val="1"/>
        </dgm:presLayoutVars>
      </dgm:prSet>
      <dgm:spPr/>
    </dgm:pt>
    <dgm:pt modelId="{1F8F1970-7DE2-473E-879B-A9BE01DA49BE}" type="pres">
      <dgm:prSet presAssocID="{569365A7-AB93-4126-B26C-84F46BE77B9B}" presName="connSite1" presStyleCnt="0"/>
      <dgm:spPr/>
    </dgm:pt>
    <dgm:pt modelId="{C79978F1-9A6D-4245-A3E8-701055290A53}" type="pres">
      <dgm:prSet presAssocID="{10913161-1A51-464B-8019-EE4A1D1F3F02}" presName="Name9" presStyleLbl="sibTrans2D1" presStyleIdx="2" presStyleCnt="3"/>
      <dgm:spPr/>
    </dgm:pt>
    <dgm:pt modelId="{165959E6-231A-4D7F-B757-49A7AA75CB17}" type="pres">
      <dgm:prSet presAssocID="{665E3CCE-5E4E-4D10-89D1-480650F06BC7}" presName="composite2" presStyleCnt="0"/>
      <dgm:spPr/>
    </dgm:pt>
    <dgm:pt modelId="{F5800CC0-1F0D-4461-9C36-F5991C6F24D0}" type="pres">
      <dgm:prSet presAssocID="{665E3CCE-5E4E-4D10-89D1-480650F06BC7}" presName="dummyNode2" presStyleLbl="node1" presStyleIdx="2" presStyleCnt="4"/>
      <dgm:spPr/>
    </dgm:pt>
    <dgm:pt modelId="{C5F08CEA-C239-4E27-A4DD-DBC5506938AF}" type="pres">
      <dgm:prSet presAssocID="{665E3CCE-5E4E-4D10-89D1-480650F06BC7}" presName="childNode2" presStyleLbl="bgAcc1" presStyleIdx="3" presStyleCnt="4">
        <dgm:presLayoutVars>
          <dgm:bulletEnabled val="1"/>
        </dgm:presLayoutVars>
      </dgm:prSet>
      <dgm:spPr/>
    </dgm:pt>
    <dgm:pt modelId="{325600C7-A537-4AAB-B3C0-637441DCA878}" type="pres">
      <dgm:prSet presAssocID="{665E3CCE-5E4E-4D10-89D1-480650F06BC7}" presName="childNode2tx" presStyleLbl="bgAcc1" presStyleIdx="3" presStyleCnt="4">
        <dgm:presLayoutVars>
          <dgm:bulletEnabled val="1"/>
        </dgm:presLayoutVars>
      </dgm:prSet>
      <dgm:spPr/>
    </dgm:pt>
    <dgm:pt modelId="{57D127AA-5746-43D1-AAB8-9B8AA97A5E0E}" type="pres">
      <dgm:prSet presAssocID="{665E3CCE-5E4E-4D10-89D1-480650F06BC7}" presName="parentNode2" presStyleLbl="node1" presStyleIdx="3" presStyleCnt="4">
        <dgm:presLayoutVars>
          <dgm:chMax val="0"/>
          <dgm:bulletEnabled val="1"/>
        </dgm:presLayoutVars>
      </dgm:prSet>
      <dgm:spPr/>
    </dgm:pt>
    <dgm:pt modelId="{3AD97B20-40D6-4433-A665-CE11529034A3}" type="pres">
      <dgm:prSet presAssocID="{665E3CCE-5E4E-4D10-89D1-480650F06BC7}" presName="connSite2" presStyleCnt="0"/>
      <dgm:spPr/>
    </dgm:pt>
  </dgm:ptLst>
  <dgm:cxnLst>
    <dgm:cxn modelId="{4ECD260A-EBE1-4D78-947F-818708813AAA}" type="presOf" srcId="{174C73E7-71B9-4B75-B3EC-1420562AB9C4}" destId="{F53E81A1-4E5C-4FFB-AC34-E5309D787504}" srcOrd="0" destOrd="0" presId="urn:microsoft.com/office/officeart/2005/8/layout/hProcess4"/>
    <dgm:cxn modelId="{31E1BF11-F08A-4F54-A447-25A129B2CE99}" type="presOf" srcId="{54539F9C-26B4-4830-B6A8-A7CB0FCAA057}" destId="{56FA10E6-10E6-4787-BAD0-231007260092}" srcOrd="0" destOrd="1" presId="urn:microsoft.com/office/officeart/2005/8/layout/hProcess4"/>
    <dgm:cxn modelId="{8DA25C18-3EBF-4BB2-8FBA-2D55B6881588}" type="presOf" srcId="{10913161-1A51-464B-8019-EE4A1D1F3F02}" destId="{C79978F1-9A6D-4245-A3E8-701055290A53}" srcOrd="0" destOrd="0" presId="urn:microsoft.com/office/officeart/2005/8/layout/hProcess4"/>
    <dgm:cxn modelId="{7E3B5420-6E41-43D7-B010-60C2B771AE14}" type="presOf" srcId="{54539F9C-26B4-4830-B6A8-A7CB0FCAA057}" destId="{D7402779-D34E-41FF-A51F-5E88DEFB6A06}" srcOrd="1" destOrd="1" presId="urn:microsoft.com/office/officeart/2005/8/layout/hProcess4"/>
    <dgm:cxn modelId="{E1A77E27-608C-4C14-A2DD-BEA42006C24E}" srcId="{665E3CCE-5E4E-4D10-89D1-480650F06BC7}" destId="{87121273-82FA-4142-81A4-6C2F446D52AD}" srcOrd="0" destOrd="0" parTransId="{F9466B2A-385D-40D3-AD63-204A6BBF6D82}" sibTransId="{7476D3E4-7FB8-4937-B702-B9920E647E3D}"/>
    <dgm:cxn modelId="{B3DF7335-0569-4275-84E0-AFA934046656}" type="presOf" srcId="{332FA836-D204-42DC-BD8D-37CC470C281D}" destId="{BFC0929F-A480-49AF-A2C0-8073ACBBE4C3}" srcOrd="1" destOrd="0" presId="urn:microsoft.com/office/officeart/2005/8/layout/hProcess4"/>
    <dgm:cxn modelId="{3F2E4F36-80A1-4E9D-9A2C-1609D08B7978}" type="presOf" srcId="{20F8E1D7-1720-40E9-97F8-197ABCB7032B}" destId="{27B687F8-E561-49B3-86CB-A8349BBA1D0C}" srcOrd="0" destOrd="0" presId="urn:microsoft.com/office/officeart/2005/8/layout/hProcess4"/>
    <dgm:cxn modelId="{D045EB39-BDEF-4C00-AA0F-2BDFAEEE96F0}" srcId="{174C73E7-71B9-4B75-B3EC-1420562AB9C4}" destId="{569365A7-AB93-4126-B26C-84F46BE77B9B}" srcOrd="2" destOrd="0" parTransId="{EFE86D3A-58A5-4EC9-B74F-DD09ED83B252}" sibTransId="{10913161-1A51-464B-8019-EE4A1D1F3F02}"/>
    <dgm:cxn modelId="{9AA4945C-4062-436C-8DDC-95639BDD4FDF}" type="presOf" srcId="{45B84BB5-0A61-494C-9B32-BDAA4B0AB83B}" destId="{D99B37D5-6085-41E2-AF4A-E47E56DBDB0E}" srcOrd="0" destOrd="0" presId="urn:microsoft.com/office/officeart/2005/8/layout/hProcess4"/>
    <dgm:cxn modelId="{F8A52865-4C20-4F17-8558-8627D82A90E0}" type="presOf" srcId="{EEEA5E91-1D3E-4AE4-9489-4F052469CFB6}" destId="{325600C7-A537-4AAB-B3C0-637441DCA878}" srcOrd="1" destOrd="1" presId="urn:microsoft.com/office/officeart/2005/8/layout/hProcess4"/>
    <dgm:cxn modelId="{CC18BC73-FC2A-48EF-8FB0-D2427E771A63}" srcId="{4FD1AF25-3E88-4A33-BB88-003A2D364C7D}" destId="{52E9DD88-550C-4443-AC60-B8898D30D676}" srcOrd="1" destOrd="0" parTransId="{450B23B0-AC29-48A0-A329-C9D6262B9C7B}" sibTransId="{147F787F-8D18-4B05-8178-57B901CD06F9}"/>
    <dgm:cxn modelId="{2919F175-9D59-4D21-B55D-18B9A8354765}" srcId="{569365A7-AB93-4126-B26C-84F46BE77B9B}" destId="{54539F9C-26B4-4830-B6A8-A7CB0FCAA057}" srcOrd="1" destOrd="0" parTransId="{83FB2396-9CC6-47CF-B7B9-8699EABC4D0D}" sibTransId="{F8F6B9E1-93E1-4DB9-9C17-6E7B2C87F664}"/>
    <dgm:cxn modelId="{1C0FCA77-68D2-449E-AE63-4C517ED9FC81}" type="presOf" srcId="{F4B09D25-577E-4365-AFD7-5C840752CC96}" destId="{1370D2E0-8292-41EE-8FB4-3EF9F4D41599}" srcOrd="0" destOrd="0" presId="urn:microsoft.com/office/officeart/2005/8/layout/hProcess4"/>
    <dgm:cxn modelId="{086AE158-A60E-49EB-AE37-086B6E48A812}" srcId="{569365A7-AB93-4126-B26C-84F46BE77B9B}" destId="{3015C4C7-7FC3-42F7-8BB3-31928CDEC001}" srcOrd="0" destOrd="0" parTransId="{982A2247-3F44-4FF8-9756-8F432E980486}" sibTransId="{F8D8ED24-748E-4775-BE89-5E774B792592}"/>
    <dgm:cxn modelId="{9D48AE7C-68A5-44FC-BFFE-837E36FB930C}" type="presOf" srcId="{87121273-82FA-4142-81A4-6C2F446D52AD}" destId="{C5F08CEA-C239-4E27-A4DD-DBC5506938AF}" srcOrd="0" destOrd="0" presId="urn:microsoft.com/office/officeart/2005/8/layout/hProcess4"/>
    <dgm:cxn modelId="{A223B07E-FB21-4E0E-9FE0-0AD589CE06D5}" type="presOf" srcId="{3015C4C7-7FC3-42F7-8BB3-31928CDEC001}" destId="{D7402779-D34E-41FF-A51F-5E88DEFB6A06}" srcOrd="1" destOrd="0" presId="urn:microsoft.com/office/officeart/2005/8/layout/hProcess4"/>
    <dgm:cxn modelId="{14493D7F-E8AA-4D10-9CF6-22670F7A9AAD}" type="presOf" srcId="{52E9DD88-550C-4443-AC60-B8898D30D676}" destId="{BFC0929F-A480-49AF-A2C0-8073ACBBE4C3}" srcOrd="1" destOrd="1" presId="urn:microsoft.com/office/officeart/2005/8/layout/hProcess4"/>
    <dgm:cxn modelId="{BC720480-96C9-4B75-B180-0C3C271B435D}" srcId="{174C73E7-71B9-4B75-B3EC-1420562AB9C4}" destId="{665E3CCE-5E4E-4D10-89D1-480650F06BC7}" srcOrd="3" destOrd="0" parTransId="{E852816B-9C7E-425C-9D3A-A2D5AEDC94A0}" sibTransId="{68575476-977D-4D2B-891C-D0A0A1EABF43}"/>
    <dgm:cxn modelId="{86C8EA86-589C-4F86-B3CF-6A457B190353}" type="presOf" srcId="{665E3CCE-5E4E-4D10-89D1-480650F06BC7}" destId="{57D127AA-5746-43D1-AAB8-9B8AA97A5E0E}" srcOrd="0" destOrd="0" presId="urn:microsoft.com/office/officeart/2005/8/layout/hProcess4"/>
    <dgm:cxn modelId="{5C8E6C8F-31D3-4835-953E-49F45D64738A}" srcId="{665E3CCE-5E4E-4D10-89D1-480650F06BC7}" destId="{EEEA5E91-1D3E-4AE4-9489-4F052469CFB6}" srcOrd="1" destOrd="0" parTransId="{F4E416D6-43BB-4B57-855C-1CC36B597D76}" sibTransId="{257A45F0-AB32-41E9-9590-0B7E96F1849B}"/>
    <dgm:cxn modelId="{C3416999-364D-457B-B388-26C6BECB659B}" type="presOf" srcId="{3015C4C7-7FC3-42F7-8BB3-31928CDEC001}" destId="{56FA10E6-10E6-4787-BAD0-231007260092}" srcOrd="0" destOrd="0" presId="urn:microsoft.com/office/officeart/2005/8/layout/hProcess4"/>
    <dgm:cxn modelId="{59EDF09B-0F36-4731-A8AD-13142DE36CE8}" srcId="{174C73E7-71B9-4B75-B3EC-1420562AB9C4}" destId="{4FD1AF25-3E88-4A33-BB88-003A2D364C7D}" srcOrd="0" destOrd="0" parTransId="{8A38AA74-D28C-464B-B65C-4BB1871E167A}" sibTransId="{F4B09D25-577E-4365-AFD7-5C840752CC96}"/>
    <dgm:cxn modelId="{BF4E0AB1-031C-4B36-BF0B-92EE72AEF166}" srcId="{174C73E7-71B9-4B75-B3EC-1420562AB9C4}" destId="{45B84BB5-0A61-494C-9B32-BDAA4B0AB83B}" srcOrd="1" destOrd="0" parTransId="{3700F193-5F1F-4CE5-8CF7-5812B8123436}" sibTransId="{37FAD694-5580-401D-9A93-BF59CE145F15}"/>
    <dgm:cxn modelId="{A34D36BC-2382-4E63-9398-97D2755D735E}" type="presOf" srcId="{20F8E1D7-1720-40E9-97F8-197ABCB7032B}" destId="{239FC898-D93A-44B4-AF6E-14D16B9522DD}" srcOrd="1" destOrd="0" presId="urn:microsoft.com/office/officeart/2005/8/layout/hProcess4"/>
    <dgm:cxn modelId="{904CAEBE-3711-400B-83C9-60FBF04101FA}" type="presOf" srcId="{569365A7-AB93-4126-B26C-84F46BE77B9B}" destId="{3EC89514-B370-4BC4-8979-6FD3974A6B2C}" srcOrd="0" destOrd="0" presId="urn:microsoft.com/office/officeart/2005/8/layout/hProcess4"/>
    <dgm:cxn modelId="{815CA7DC-4628-4D95-87C2-FF25F78F7E28}" srcId="{4FD1AF25-3E88-4A33-BB88-003A2D364C7D}" destId="{332FA836-D204-42DC-BD8D-37CC470C281D}" srcOrd="0" destOrd="0" parTransId="{521DD267-A1AA-4D70-AFB2-11D9D8DB6953}" sibTransId="{2761D17B-737F-4657-A761-6DE6703AD2EF}"/>
    <dgm:cxn modelId="{91DF7FDD-4C6F-4440-A61F-A0154424EAA5}" type="presOf" srcId="{37FAD694-5580-401D-9A93-BF59CE145F15}" destId="{591396D1-7442-4E24-A8A5-58FFE9AF00EB}" srcOrd="0" destOrd="0" presId="urn:microsoft.com/office/officeart/2005/8/layout/hProcess4"/>
    <dgm:cxn modelId="{16FEA2E2-7775-437E-8E36-5660534D188B}" type="presOf" srcId="{EEEA5E91-1D3E-4AE4-9489-4F052469CFB6}" destId="{C5F08CEA-C239-4E27-A4DD-DBC5506938AF}" srcOrd="0" destOrd="1" presId="urn:microsoft.com/office/officeart/2005/8/layout/hProcess4"/>
    <dgm:cxn modelId="{6A905AE8-0318-4307-BCDE-383590F2359F}" srcId="{45B84BB5-0A61-494C-9B32-BDAA4B0AB83B}" destId="{20F8E1D7-1720-40E9-97F8-197ABCB7032B}" srcOrd="0" destOrd="0" parTransId="{F037C1CF-B081-4A3C-A3DC-7E218CD794A5}" sibTransId="{A48CA772-F6D9-4EB1-8CBC-2670158EB961}"/>
    <dgm:cxn modelId="{EEC065F0-0748-4F3A-ACDA-8E70A771C0FE}" type="presOf" srcId="{332FA836-D204-42DC-BD8D-37CC470C281D}" destId="{C5586C7A-7CB0-494B-9485-2E07E3F4FDD5}" srcOrd="0" destOrd="0" presId="urn:microsoft.com/office/officeart/2005/8/layout/hProcess4"/>
    <dgm:cxn modelId="{175386F1-45B6-4F8E-AA2C-56AEBEDFDEA2}" type="presOf" srcId="{87121273-82FA-4142-81A4-6C2F446D52AD}" destId="{325600C7-A537-4AAB-B3C0-637441DCA878}" srcOrd="1" destOrd="0" presId="urn:microsoft.com/office/officeart/2005/8/layout/hProcess4"/>
    <dgm:cxn modelId="{D8151BF2-9610-4C98-9170-956916A23006}" type="presOf" srcId="{52E9DD88-550C-4443-AC60-B8898D30D676}" destId="{C5586C7A-7CB0-494B-9485-2E07E3F4FDD5}" srcOrd="0" destOrd="1" presId="urn:microsoft.com/office/officeart/2005/8/layout/hProcess4"/>
    <dgm:cxn modelId="{C1FA32F5-CDB3-4762-B1F1-98FC2FE0DC08}" type="presOf" srcId="{4FD1AF25-3E88-4A33-BB88-003A2D364C7D}" destId="{8F528DB1-70D3-40B2-B5D4-C49D4A05CABC}" srcOrd="0" destOrd="0" presId="urn:microsoft.com/office/officeart/2005/8/layout/hProcess4"/>
    <dgm:cxn modelId="{FA7DDB73-151E-4825-A117-89AB6BA9329B}" type="presParOf" srcId="{F53E81A1-4E5C-4FFB-AC34-E5309D787504}" destId="{46AE9520-7EC2-4C5D-B0D4-C369790B9B51}" srcOrd="0" destOrd="0" presId="urn:microsoft.com/office/officeart/2005/8/layout/hProcess4"/>
    <dgm:cxn modelId="{B284E29D-5C1F-4BB8-89E4-0317C1D2531C}" type="presParOf" srcId="{F53E81A1-4E5C-4FFB-AC34-E5309D787504}" destId="{D14D89B6-ABAE-4B13-B4F5-0A57C132B298}" srcOrd="1" destOrd="0" presId="urn:microsoft.com/office/officeart/2005/8/layout/hProcess4"/>
    <dgm:cxn modelId="{5FEFC72F-F1FD-4E6A-B204-5C7021A7EF67}" type="presParOf" srcId="{F53E81A1-4E5C-4FFB-AC34-E5309D787504}" destId="{E2AD33D2-4551-42E2-B9E0-A85E7940DDB1}" srcOrd="2" destOrd="0" presId="urn:microsoft.com/office/officeart/2005/8/layout/hProcess4"/>
    <dgm:cxn modelId="{7D0EF41F-971D-4382-9034-0271F2EB74B7}" type="presParOf" srcId="{E2AD33D2-4551-42E2-B9E0-A85E7940DDB1}" destId="{9703048B-69A8-4F9C-B582-5830E3F08145}" srcOrd="0" destOrd="0" presId="urn:microsoft.com/office/officeart/2005/8/layout/hProcess4"/>
    <dgm:cxn modelId="{DFD3E10E-440D-480F-861D-55E0C38B1751}" type="presParOf" srcId="{9703048B-69A8-4F9C-B582-5830E3F08145}" destId="{363BB1D6-C568-4F5B-BDF9-66918D8216F8}" srcOrd="0" destOrd="0" presId="urn:microsoft.com/office/officeart/2005/8/layout/hProcess4"/>
    <dgm:cxn modelId="{A5FB97E2-23D1-44BA-A0BC-AD4B5BF21181}" type="presParOf" srcId="{9703048B-69A8-4F9C-B582-5830E3F08145}" destId="{C5586C7A-7CB0-494B-9485-2E07E3F4FDD5}" srcOrd="1" destOrd="0" presId="urn:microsoft.com/office/officeart/2005/8/layout/hProcess4"/>
    <dgm:cxn modelId="{8F658143-2561-4208-A3A7-AFE81931D39C}" type="presParOf" srcId="{9703048B-69A8-4F9C-B582-5830E3F08145}" destId="{BFC0929F-A480-49AF-A2C0-8073ACBBE4C3}" srcOrd="2" destOrd="0" presId="urn:microsoft.com/office/officeart/2005/8/layout/hProcess4"/>
    <dgm:cxn modelId="{D9A3E208-355A-4920-A28C-0736C78D25AF}" type="presParOf" srcId="{9703048B-69A8-4F9C-B582-5830E3F08145}" destId="{8F528DB1-70D3-40B2-B5D4-C49D4A05CABC}" srcOrd="3" destOrd="0" presId="urn:microsoft.com/office/officeart/2005/8/layout/hProcess4"/>
    <dgm:cxn modelId="{6F8F04A0-7442-421C-B813-E491AECCD646}" type="presParOf" srcId="{9703048B-69A8-4F9C-B582-5830E3F08145}" destId="{39919914-959E-4B2D-B66B-873C5A179427}" srcOrd="4" destOrd="0" presId="urn:microsoft.com/office/officeart/2005/8/layout/hProcess4"/>
    <dgm:cxn modelId="{A646A370-4C5F-4406-BA11-D3C0B2E8314E}" type="presParOf" srcId="{E2AD33D2-4551-42E2-B9E0-A85E7940DDB1}" destId="{1370D2E0-8292-41EE-8FB4-3EF9F4D41599}" srcOrd="1" destOrd="0" presId="urn:microsoft.com/office/officeart/2005/8/layout/hProcess4"/>
    <dgm:cxn modelId="{FB2AE67A-6CA1-4F7B-92BA-7A46758D0E6F}" type="presParOf" srcId="{E2AD33D2-4551-42E2-B9E0-A85E7940DDB1}" destId="{2AC02BEF-751E-4840-B860-52B88BAB1B82}" srcOrd="2" destOrd="0" presId="urn:microsoft.com/office/officeart/2005/8/layout/hProcess4"/>
    <dgm:cxn modelId="{2BC92EA8-33B7-40C3-A290-0EB07F675086}" type="presParOf" srcId="{2AC02BEF-751E-4840-B860-52B88BAB1B82}" destId="{AA5946EE-17F1-41FF-B1ED-C83FA1AEACEA}" srcOrd="0" destOrd="0" presId="urn:microsoft.com/office/officeart/2005/8/layout/hProcess4"/>
    <dgm:cxn modelId="{D06F9DEA-0D5A-4CE8-A408-850F626D9F21}" type="presParOf" srcId="{2AC02BEF-751E-4840-B860-52B88BAB1B82}" destId="{27B687F8-E561-49B3-86CB-A8349BBA1D0C}" srcOrd="1" destOrd="0" presId="urn:microsoft.com/office/officeart/2005/8/layout/hProcess4"/>
    <dgm:cxn modelId="{A68F49DB-B0FE-4CE2-B1B6-3B553EC23D45}" type="presParOf" srcId="{2AC02BEF-751E-4840-B860-52B88BAB1B82}" destId="{239FC898-D93A-44B4-AF6E-14D16B9522DD}" srcOrd="2" destOrd="0" presId="urn:microsoft.com/office/officeart/2005/8/layout/hProcess4"/>
    <dgm:cxn modelId="{D3839323-2EA7-4BDA-9343-CDC2D7A0E7A9}" type="presParOf" srcId="{2AC02BEF-751E-4840-B860-52B88BAB1B82}" destId="{D99B37D5-6085-41E2-AF4A-E47E56DBDB0E}" srcOrd="3" destOrd="0" presId="urn:microsoft.com/office/officeart/2005/8/layout/hProcess4"/>
    <dgm:cxn modelId="{CD1A2BA1-A0A0-4A4F-8752-2C77C0C2D294}" type="presParOf" srcId="{2AC02BEF-751E-4840-B860-52B88BAB1B82}" destId="{C888E792-2FED-472E-98E0-028C6C1CC4C2}" srcOrd="4" destOrd="0" presId="urn:microsoft.com/office/officeart/2005/8/layout/hProcess4"/>
    <dgm:cxn modelId="{FDD3C8E0-8253-4894-8978-0E6683652ACA}" type="presParOf" srcId="{E2AD33D2-4551-42E2-B9E0-A85E7940DDB1}" destId="{591396D1-7442-4E24-A8A5-58FFE9AF00EB}" srcOrd="3" destOrd="0" presId="urn:microsoft.com/office/officeart/2005/8/layout/hProcess4"/>
    <dgm:cxn modelId="{F369F2FE-F33A-4E28-A26E-1E25CF820D69}" type="presParOf" srcId="{E2AD33D2-4551-42E2-B9E0-A85E7940DDB1}" destId="{5F6AC928-45F9-48F7-B80C-687634238394}" srcOrd="4" destOrd="0" presId="urn:microsoft.com/office/officeart/2005/8/layout/hProcess4"/>
    <dgm:cxn modelId="{D706BAC6-AF1A-4306-A48B-8B6F94889291}" type="presParOf" srcId="{5F6AC928-45F9-48F7-B80C-687634238394}" destId="{82EBDCF6-40D7-418B-BBD9-DCAE92FDC920}" srcOrd="0" destOrd="0" presId="urn:microsoft.com/office/officeart/2005/8/layout/hProcess4"/>
    <dgm:cxn modelId="{27ABC7F2-E76A-441D-AC35-E0613124CDDF}" type="presParOf" srcId="{5F6AC928-45F9-48F7-B80C-687634238394}" destId="{56FA10E6-10E6-4787-BAD0-231007260092}" srcOrd="1" destOrd="0" presId="urn:microsoft.com/office/officeart/2005/8/layout/hProcess4"/>
    <dgm:cxn modelId="{7252F8EA-7055-4FC3-B7C9-61ECF4533400}" type="presParOf" srcId="{5F6AC928-45F9-48F7-B80C-687634238394}" destId="{D7402779-D34E-41FF-A51F-5E88DEFB6A06}" srcOrd="2" destOrd="0" presId="urn:microsoft.com/office/officeart/2005/8/layout/hProcess4"/>
    <dgm:cxn modelId="{F297BC62-85C7-407F-BD5D-38477DB7B94E}" type="presParOf" srcId="{5F6AC928-45F9-48F7-B80C-687634238394}" destId="{3EC89514-B370-4BC4-8979-6FD3974A6B2C}" srcOrd="3" destOrd="0" presId="urn:microsoft.com/office/officeart/2005/8/layout/hProcess4"/>
    <dgm:cxn modelId="{F83365B2-9F06-414C-80F1-4CCBC33D7421}" type="presParOf" srcId="{5F6AC928-45F9-48F7-B80C-687634238394}" destId="{1F8F1970-7DE2-473E-879B-A9BE01DA49BE}" srcOrd="4" destOrd="0" presId="urn:microsoft.com/office/officeart/2005/8/layout/hProcess4"/>
    <dgm:cxn modelId="{A31FE70E-293D-42D0-8EFF-47975E929D02}" type="presParOf" srcId="{E2AD33D2-4551-42E2-B9E0-A85E7940DDB1}" destId="{C79978F1-9A6D-4245-A3E8-701055290A53}" srcOrd="5" destOrd="0" presId="urn:microsoft.com/office/officeart/2005/8/layout/hProcess4"/>
    <dgm:cxn modelId="{7819263C-35B7-4430-A3F5-BB2449CD8F15}" type="presParOf" srcId="{E2AD33D2-4551-42E2-B9E0-A85E7940DDB1}" destId="{165959E6-231A-4D7F-B757-49A7AA75CB17}" srcOrd="6" destOrd="0" presId="urn:microsoft.com/office/officeart/2005/8/layout/hProcess4"/>
    <dgm:cxn modelId="{C875072D-34AC-443A-96B5-69C125DA4EEB}" type="presParOf" srcId="{165959E6-231A-4D7F-B757-49A7AA75CB17}" destId="{F5800CC0-1F0D-4461-9C36-F5991C6F24D0}" srcOrd="0" destOrd="0" presId="urn:microsoft.com/office/officeart/2005/8/layout/hProcess4"/>
    <dgm:cxn modelId="{0A8683AA-5B7D-471B-AAD7-95C2569F1A7E}" type="presParOf" srcId="{165959E6-231A-4D7F-B757-49A7AA75CB17}" destId="{C5F08CEA-C239-4E27-A4DD-DBC5506938AF}" srcOrd="1" destOrd="0" presId="urn:microsoft.com/office/officeart/2005/8/layout/hProcess4"/>
    <dgm:cxn modelId="{D990E233-6F88-4898-A9AE-4A35037CCE39}" type="presParOf" srcId="{165959E6-231A-4D7F-B757-49A7AA75CB17}" destId="{325600C7-A537-4AAB-B3C0-637441DCA878}" srcOrd="2" destOrd="0" presId="urn:microsoft.com/office/officeart/2005/8/layout/hProcess4"/>
    <dgm:cxn modelId="{35653490-C1D9-4F6B-BCB8-AA9DC83A19D0}" type="presParOf" srcId="{165959E6-231A-4D7F-B757-49A7AA75CB17}" destId="{57D127AA-5746-43D1-AAB8-9B8AA97A5E0E}" srcOrd="3" destOrd="0" presId="urn:microsoft.com/office/officeart/2005/8/layout/hProcess4"/>
    <dgm:cxn modelId="{0BA74478-CF2E-4290-9CE5-EA1766C6E26F}" type="presParOf" srcId="{165959E6-231A-4D7F-B757-49A7AA75CB17}" destId="{3AD97B20-40D6-4433-A665-CE11529034A3}" srcOrd="4" destOrd="0" presId="urn:microsoft.com/office/officeart/2005/8/layout/h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CFFD665-7211-45ED-9A57-B57D64C006EF}"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fr-FR"/>
        </a:p>
      </dgm:t>
    </dgm:pt>
    <dgm:pt modelId="{37739056-E880-45A7-8329-FF27E8488E73}">
      <dgm:prSet/>
      <dgm:spPr/>
      <dgm:t>
        <a:bodyPr/>
        <a:lstStyle/>
        <a:p>
          <a:r>
            <a:rPr lang="en-US" b="0" i="0"/>
            <a:t>Advanced Automation:</a:t>
          </a:r>
          <a:endParaRPr lang="fr-FR"/>
        </a:p>
      </dgm:t>
    </dgm:pt>
    <dgm:pt modelId="{A0BBF6EC-2355-4C85-958F-0D4F51CE990D}" type="parTrans" cxnId="{35E0E460-F1CD-4727-8662-E702D7FF3BE5}">
      <dgm:prSet/>
      <dgm:spPr/>
      <dgm:t>
        <a:bodyPr/>
        <a:lstStyle/>
        <a:p>
          <a:endParaRPr lang="fr-FR"/>
        </a:p>
      </dgm:t>
    </dgm:pt>
    <dgm:pt modelId="{4CBAA3F5-0D22-4B92-8A4E-109908CAA1B9}" type="sibTrans" cxnId="{35E0E460-F1CD-4727-8662-E702D7FF3BE5}">
      <dgm:prSet/>
      <dgm:spPr/>
      <dgm:t>
        <a:bodyPr/>
        <a:lstStyle/>
        <a:p>
          <a:endParaRPr lang="fr-FR"/>
        </a:p>
      </dgm:t>
    </dgm:pt>
    <dgm:pt modelId="{4B985B74-D956-4586-AB29-C2927B61965D}">
      <dgm:prSet/>
      <dgm:spPr/>
      <dgm:t>
        <a:bodyPr/>
        <a:lstStyle/>
        <a:p>
          <a:r>
            <a:rPr lang="en-US" b="0" i="0" dirty="0"/>
            <a:t>Incorporate AI-driven decision-making to automate issue detection and resolution.</a:t>
          </a:r>
          <a:endParaRPr lang="fr-FR" dirty="0"/>
        </a:p>
      </dgm:t>
    </dgm:pt>
    <dgm:pt modelId="{92C556D6-CCFF-4F6E-B791-518A169C2B03}" type="parTrans" cxnId="{AEC9845E-C331-4935-AF6B-A93FDB36566E}">
      <dgm:prSet/>
      <dgm:spPr/>
      <dgm:t>
        <a:bodyPr/>
        <a:lstStyle/>
        <a:p>
          <a:endParaRPr lang="fr-FR"/>
        </a:p>
      </dgm:t>
    </dgm:pt>
    <dgm:pt modelId="{CC88EAAB-FC77-4B73-BB4F-05DF43847B05}" type="sibTrans" cxnId="{AEC9845E-C331-4935-AF6B-A93FDB36566E}">
      <dgm:prSet/>
      <dgm:spPr/>
      <dgm:t>
        <a:bodyPr/>
        <a:lstStyle/>
        <a:p>
          <a:endParaRPr lang="fr-FR"/>
        </a:p>
      </dgm:t>
    </dgm:pt>
    <dgm:pt modelId="{F7628033-0BFA-42DB-B166-31A42FD6652A}">
      <dgm:prSet/>
      <dgm:spPr/>
      <dgm:t>
        <a:bodyPr/>
        <a:lstStyle/>
        <a:p>
          <a:r>
            <a:rPr lang="en-US" b="0" i="0" dirty="0"/>
            <a:t>Wider Deployment:</a:t>
          </a:r>
          <a:endParaRPr lang="fr-FR" dirty="0"/>
        </a:p>
      </dgm:t>
    </dgm:pt>
    <dgm:pt modelId="{947C545A-CE41-403D-9222-A2E925F0709B}" type="parTrans" cxnId="{E77F5472-215A-4093-8D6E-E6F0662EF2C1}">
      <dgm:prSet/>
      <dgm:spPr/>
      <dgm:t>
        <a:bodyPr/>
        <a:lstStyle/>
        <a:p>
          <a:endParaRPr lang="fr-FR"/>
        </a:p>
      </dgm:t>
    </dgm:pt>
    <dgm:pt modelId="{D77D4AC7-DB1E-44D2-898C-76A71250141D}" type="sibTrans" cxnId="{E77F5472-215A-4093-8D6E-E6F0662EF2C1}">
      <dgm:prSet/>
      <dgm:spPr/>
      <dgm:t>
        <a:bodyPr/>
        <a:lstStyle/>
        <a:p>
          <a:endParaRPr lang="fr-FR"/>
        </a:p>
      </dgm:t>
    </dgm:pt>
    <dgm:pt modelId="{77A306EE-6BCF-43C4-833A-5BE3BBF8657C}">
      <dgm:prSet/>
      <dgm:spPr/>
      <dgm:t>
        <a:bodyPr/>
        <a:lstStyle/>
        <a:p>
          <a:r>
            <a:rPr lang="en-US" b="0" i="0" dirty="0"/>
            <a:t>Scale the framework for multi-technology environments, including 5G and cloud-based networks.</a:t>
          </a:r>
          <a:endParaRPr lang="fr-FR" dirty="0"/>
        </a:p>
      </dgm:t>
    </dgm:pt>
    <dgm:pt modelId="{8A1572BE-3893-424F-BD05-1B82DFC33192}" type="parTrans" cxnId="{D9CD1817-621A-415D-AEAB-59E8D1A94E4C}">
      <dgm:prSet/>
      <dgm:spPr/>
      <dgm:t>
        <a:bodyPr/>
        <a:lstStyle/>
        <a:p>
          <a:endParaRPr lang="fr-FR"/>
        </a:p>
      </dgm:t>
    </dgm:pt>
    <dgm:pt modelId="{7254FE9D-5BCE-4D3E-88E2-D9811BF456AC}" type="sibTrans" cxnId="{D9CD1817-621A-415D-AEAB-59E8D1A94E4C}">
      <dgm:prSet/>
      <dgm:spPr/>
      <dgm:t>
        <a:bodyPr/>
        <a:lstStyle/>
        <a:p>
          <a:endParaRPr lang="fr-FR"/>
        </a:p>
      </dgm:t>
    </dgm:pt>
    <dgm:pt modelId="{F36A3444-03DD-48C9-8300-26FA34F76A36}">
      <dgm:prSet/>
      <dgm:spPr/>
      <dgm:t>
        <a:bodyPr/>
        <a:lstStyle/>
        <a:p>
          <a:r>
            <a:rPr lang="en-US" b="0" i="0" dirty="0"/>
            <a:t>Data Enrichment:</a:t>
          </a:r>
          <a:endParaRPr lang="fr-FR" dirty="0"/>
        </a:p>
      </dgm:t>
    </dgm:pt>
    <dgm:pt modelId="{4C198BF7-27FE-4307-95BE-4CC2D4C6ABD1}" type="parTrans" cxnId="{8342148F-0A44-4C21-BCC7-FAE8C65E90EA}">
      <dgm:prSet/>
      <dgm:spPr/>
      <dgm:t>
        <a:bodyPr/>
        <a:lstStyle/>
        <a:p>
          <a:endParaRPr lang="fr-FR"/>
        </a:p>
      </dgm:t>
    </dgm:pt>
    <dgm:pt modelId="{70AAA587-CE8D-47A8-9E33-471444605837}" type="sibTrans" cxnId="{8342148F-0A44-4C21-BCC7-FAE8C65E90EA}">
      <dgm:prSet/>
      <dgm:spPr/>
      <dgm:t>
        <a:bodyPr/>
        <a:lstStyle/>
        <a:p>
          <a:endParaRPr lang="fr-FR"/>
        </a:p>
      </dgm:t>
    </dgm:pt>
    <dgm:pt modelId="{BFDBDCFE-4180-46D0-A4F0-7E00E703D154}">
      <dgm:prSet/>
      <dgm:spPr/>
      <dgm:t>
        <a:bodyPr/>
        <a:lstStyle/>
        <a:p>
          <a:r>
            <a:rPr lang="en-US" b="0" i="0" dirty="0"/>
            <a:t>Integrate external data sources like weather patterns or traffic loads to enhance prediction accuracy.</a:t>
          </a:r>
          <a:endParaRPr lang="fr-FR" dirty="0"/>
        </a:p>
      </dgm:t>
    </dgm:pt>
    <dgm:pt modelId="{9E9DA5CA-168E-41B8-B4EF-F64E6984A368}" type="parTrans" cxnId="{7CCC18AE-3C64-402E-93FF-CEE8BEFD4AC8}">
      <dgm:prSet/>
      <dgm:spPr/>
      <dgm:t>
        <a:bodyPr/>
        <a:lstStyle/>
        <a:p>
          <a:endParaRPr lang="fr-FR"/>
        </a:p>
      </dgm:t>
    </dgm:pt>
    <dgm:pt modelId="{81A9D954-A84B-47F2-A6CD-4EB03B3636AA}" type="sibTrans" cxnId="{7CCC18AE-3C64-402E-93FF-CEE8BEFD4AC8}">
      <dgm:prSet/>
      <dgm:spPr/>
      <dgm:t>
        <a:bodyPr/>
        <a:lstStyle/>
        <a:p>
          <a:endParaRPr lang="fr-FR"/>
        </a:p>
      </dgm:t>
    </dgm:pt>
    <dgm:pt modelId="{364510E7-21FB-4743-9875-2CF4EC06F4B9}">
      <dgm:prSet/>
      <dgm:spPr/>
      <dgm:t>
        <a:bodyPr/>
        <a:lstStyle/>
        <a:p>
          <a:r>
            <a:rPr lang="en-US" b="0" i="0" dirty="0"/>
            <a:t>Future Innovation:</a:t>
          </a:r>
          <a:endParaRPr lang="fr-FR" dirty="0"/>
        </a:p>
      </dgm:t>
    </dgm:pt>
    <dgm:pt modelId="{19E70CA0-AD00-4910-AA4B-A862F534BEC2}" type="parTrans" cxnId="{390A20A8-5E00-4AB0-ABCD-E7D337B1D4AD}">
      <dgm:prSet/>
      <dgm:spPr/>
      <dgm:t>
        <a:bodyPr/>
        <a:lstStyle/>
        <a:p>
          <a:endParaRPr lang="fr-FR"/>
        </a:p>
      </dgm:t>
    </dgm:pt>
    <dgm:pt modelId="{D93E4816-8955-4EDC-B2B7-24E25ED43001}" type="sibTrans" cxnId="{390A20A8-5E00-4AB0-ABCD-E7D337B1D4AD}">
      <dgm:prSet/>
      <dgm:spPr/>
      <dgm:t>
        <a:bodyPr/>
        <a:lstStyle/>
        <a:p>
          <a:endParaRPr lang="fr-FR"/>
        </a:p>
      </dgm:t>
    </dgm:pt>
    <dgm:pt modelId="{17AFC96E-D2B3-43FD-A7E9-39BC6337ED7F}">
      <dgm:prSet/>
      <dgm:spPr/>
      <dgm:t>
        <a:bodyPr/>
        <a:lstStyle/>
        <a:p>
          <a:r>
            <a:rPr lang="en-US" b="0" i="0" dirty="0"/>
            <a:t>Explore machine learning advancements to improve system adaptability and long-term efficiency.</a:t>
          </a:r>
          <a:endParaRPr lang="fr-FR" dirty="0"/>
        </a:p>
      </dgm:t>
    </dgm:pt>
    <dgm:pt modelId="{CE9F699A-A879-4684-B75D-CA681AC3D051}" type="parTrans" cxnId="{D76E8531-B7FF-40D9-B184-D4E65DCF8654}">
      <dgm:prSet/>
      <dgm:spPr/>
      <dgm:t>
        <a:bodyPr/>
        <a:lstStyle/>
        <a:p>
          <a:endParaRPr lang="fr-FR"/>
        </a:p>
      </dgm:t>
    </dgm:pt>
    <dgm:pt modelId="{9CC6F965-1738-47D4-985F-5FA55150238C}" type="sibTrans" cxnId="{D76E8531-B7FF-40D9-B184-D4E65DCF8654}">
      <dgm:prSet/>
      <dgm:spPr/>
      <dgm:t>
        <a:bodyPr/>
        <a:lstStyle/>
        <a:p>
          <a:endParaRPr lang="fr-FR"/>
        </a:p>
      </dgm:t>
    </dgm:pt>
    <dgm:pt modelId="{2C03C09D-B821-4A0E-8F4A-27AD7AA28C81}" type="pres">
      <dgm:prSet presAssocID="{8CFFD665-7211-45ED-9A57-B57D64C006EF}" presName="linear" presStyleCnt="0">
        <dgm:presLayoutVars>
          <dgm:animLvl val="lvl"/>
          <dgm:resizeHandles val="exact"/>
        </dgm:presLayoutVars>
      </dgm:prSet>
      <dgm:spPr/>
    </dgm:pt>
    <dgm:pt modelId="{0ECBC8BC-7654-445E-9DC1-BA297E166644}" type="pres">
      <dgm:prSet presAssocID="{37739056-E880-45A7-8329-FF27E8488E73}" presName="parentText" presStyleLbl="node1" presStyleIdx="0" presStyleCnt="4">
        <dgm:presLayoutVars>
          <dgm:chMax val="0"/>
          <dgm:bulletEnabled val="1"/>
        </dgm:presLayoutVars>
      </dgm:prSet>
      <dgm:spPr/>
    </dgm:pt>
    <dgm:pt modelId="{D60DBBA3-2099-465F-9DDC-19C169699ED4}" type="pres">
      <dgm:prSet presAssocID="{37739056-E880-45A7-8329-FF27E8488E73}" presName="childText" presStyleLbl="revTx" presStyleIdx="0" presStyleCnt="4">
        <dgm:presLayoutVars>
          <dgm:bulletEnabled val="1"/>
        </dgm:presLayoutVars>
      </dgm:prSet>
      <dgm:spPr/>
    </dgm:pt>
    <dgm:pt modelId="{655783BB-6A42-43FB-8FF7-C57A20A58D8C}" type="pres">
      <dgm:prSet presAssocID="{F7628033-0BFA-42DB-B166-31A42FD6652A}" presName="parentText" presStyleLbl="node1" presStyleIdx="1" presStyleCnt="4">
        <dgm:presLayoutVars>
          <dgm:chMax val="0"/>
          <dgm:bulletEnabled val="1"/>
        </dgm:presLayoutVars>
      </dgm:prSet>
      <dgm:spPr/>
    </dgm:pt>
    <dgm:pt modelId="{8BA13A9B-2BA5-4AD5-AA48-AA4483B51EF5}" type="pres">
      <dgm:prSet presAssocID="{F7628033-0BFA-42DB-B166-31A42FD6652A}" presName="childText" presStyleLbl="revTx" presStyleIdx="1" presStyleCnt="4">
        <dgm:presLayoutVars>
          <dgm:bulletEnabled val="1"/>
        </dgm:presLayoutVars>
      </dgm:prSet>
      <dgm:spPr/>
    </dgm:pt>
    <dgm:pt modelId="{13E4DC7B-9A78-45F7-B1DC-78D6A8B2A7C5}" type="pres">
      <dgm:prSet presAssocID="{F36A3444-03DD-48C9-8300-26FA34F76A36}" presName="parentText" presStyleLbl="node1" presStyleIdx="2" presStyleCnt="4">
        <dgm:presLayoutVars>
          <dgm:chMax val="0"/>
          <dgm:bulletEnabled val="1"/>
        </dgm:presLayoutVars>
      </dgm:prSet>
      <dgm:spPr/>
    </dgm:pt>
    <dgm:pt modelId="{1E023D63-8851-43CA-8747-572A7E06920E}" type="pres">
      <dgm:prSet presAssocID="{F36A3444-03DD-48C9-8300-26FA34F76A36}" presName="childText" presStyleLbl="revTx" presStyleIdx="2" presStyleCnt="4">
        <dgm:presLayoutVars>
          <dgm:bulletEnabled val="1"/>
        </dgm:presLayoutVars>
      </dgm:prSet>
      <dgm:spPr/>
    </dgm:pt>
    <dgm:pt modelId="{4AE20CB1-CE37-436C-ACA6-BCC1FC5FB59E}" type="pres">
      <dgm:prSet presAssocID="{364510E7-21FB-4743-9875-2CF4EC06F4B9}" presName="parentText" presStyleLbl="node1" presStyleIdx="3" presStyleCnt="4">
        <dgm:presLayoutVars>
          <dgm:chMax val="0"/>
          <dgm:bulletEnabled val="1"/>
        </dgm:presLayoutVars>
      </dgm:prSet>
      <dgm:spPr/>
    </dgm:pt>
    <dgm:pt modelId="{6BA8D858-DC9D-485E-9A61-0142771B7690}" type="pres">
      <dgm:prSet presAssocID="{364510E7-21FB-4743-9875-2CF4EC06F4B9}" presName="childText" presStyleLbl="revTx" presStyleIdx="3" presStyleCnt="4">
        <dgm:presLayoutVars>
          <dgm:bulletEnabled val="1"/>
        </dgm:presLayoutVars>
      </dgm:prSet>
      <dgm:spPr/>
    </dgm:pt>
  </dgm:ptLst>
  <dgm:cxnLst>
    <dgm:cxn modelId="{D9CD1817-621A-415D-AEAB-59E8D1A94E4C}" srcId="{F7628033-0BFA-42DB-B166-31A42FD6652A}" destId="{77A306EE-6BCF-43C4-833A-5BE3BBF8657C}" srcOrd="0" destOrd="0" parTransId="{8A1572BE-3893-424F-BD05-1B82DFC33192}" sibTransId="{7254FE9D-5BCE-4D3E-88E2-D9811BF456AC}"/>
    <dgm:cxn modelId="{D76E8531-B7FF-40D9-B184-D4E65DCF8654}" srcId="{364510E7-21FB-4743-9875-2CF4EC06F4B9}" destId="{17AFC96E-D2B3-43FD-A7E9-39BC6337ED7F}" srcOrd="0" destOrd="0" parTransId="{CE9F699A-A879-4684-B75D-CA681AC3D051}" sibTransId="{9CC6F965-1738-47D4-985F-5FA55150238C}"/>
    <dgm:cxn modelId="{F1F1AB40-9A77-49AB-B636-115321CB3916}" type="presOf" srcId="{8CFFD665-7211-45ED-9A57-B57D64C006EF}" destId="{2C03C09D-B821-4A0E-8F4A-27AD7AA28C81}" srcOrd="0" destOrd="0" presId="urn:microsoft.com/office/officeart/2005/8/layout/vList2"/>
    <dgm:cxn modelId="{7445735C-BDA4-4C47-A97A-14F8049C9B90}" type="presOf" srcId="{F36A3444-03DD-48C9-8300-26FA34F76A36}" destId="{13E4DC7B-9A78-45F7-B1DC-78D6A8B2A7C5}" srcOrd="0" destOrd="0" presId="urn:microsoft.com/office/officeart/2005/8/layout/vList2"/>
    <dgm:cxn modelId="{AEC9845E-C331-4935-AF6B-A93FDB36566E}" srcId="{37739056-E880-45A7-8329-FF27E8488E73}" destId="{4B985B74-D956-4586-AB29-C2927B61965D}" srcOrd="0" destOrd="0" parTransId="{92C556D6-CCFF-4F6E-B791-518A169C2B03}" sibTransId="{CC88EAAB-FC77-4B73-BB4F-05DF43847B05}"/>
    <dgm:cxn modelId="{35E0E460-F1CD-4727-8662-E702D7FF3BE5}" srcId="{8CFFD665-7211-45ED-9A57-B57D64C006EF}" destId="{37739056-E880-45A7-8329-FF27E8488E73}" srcOrd="0" destOrd="0" parTransId="{A0BBF6EC-2355-4C85-958F-0D4F51CE990D}" sibTransId="{4CBAA3F5-0D22-4B92-8A4E-109908CAA1B9}"/>
    <dgm:cxn modelId="{B7133966-8423-4D24-B17D-E017B16CDFAB}" type="presOf" srcId="{17AFC96E-D2B3-43FD-A7E9-39BC6337ED7F}" destId="{6BA8D858-DC9D-485E-9A61-0142771B7690}" srcOrd="0" destOrd="0" presId="urn:microsoft.com/office/officeart/2005/8/layout/vList2"/>
    <dgm:cxn modelId="{E77F5472-215A-4093-8D6E-E6F0662EF2C1}" srcId="{8CFFD665-7211-45ED-9A57-B57D64C006EF}" destId="{F7628033-0BFA-42DB-B166-31A42FD6652A}" srcOrd="1" destOrd="0" parTransId="{947C545A-CE41-403D-9222-A2E925F0709B}" sibTransId="{D77D4AC7-DB1E-44D2-898C-76A71250141D}"/>
    <dgm:cxn modelId="{810FAC73-6909-4441-BA57-1C41159FC0EB}" type="presOf" srcId="{77A306EE-6BCF-43C4-833A-5BE3BBF8657C}" destId="{8BA13A9B-2BA5-4AD5-AA48-AA4483B51EF5}" srcOrd="0" destOrd="0" presId="urn:microsoft.com/office/officeart/2005/8/layout/vList2"/>
    <dgm:cxn modelId="{AE268859-D34F-404D-88D2-BFFB9E78E0BA}" type="presOf" srcId="{F7628033-0BFA-42DB-B166-31A42FD6652A}" destId="{655783BB-6A42-43FB-8FF7-C57A20A58D8C}" srcOrd="0" destOrd="0" presId="urn:microsoft.com/office/officeart/2005/8/layout/vList2"/>
    <dgm:cxn modelId="{60E8255A-1AD7-4226-9D7B-B494D5EA7305}" type="presOf" srcId="{BFDBDCFE-4180-46D0-A4F0-7E00E703D154}" destId="{1E023D63-8851-43CA-8747-572A7E06920E}" srcOrd="0" destOrd="0" presId="urn:microsoft.com/office/officeart/2005/8/layout/vList2"/>
    <dgm:cxn modelId="{FF74847B-D2D7-4408-A61C-9F26DC23A9F1}" type="presOf" srcId="{364510E7-21FB-4743-9875-2CF4EC06F4B9}" destId="{4AE20CB1-CE37-436C-ACA6-BCC1FC5FB59E}" srcOrd="0" destOrd="0" presId="urn:microsoft.com/office/officeart/2005/8/layout/vList2"/>
    <dgm:cxn modelId="{8342148F-0A44-4C21-BCC7-FAE8C65E90EA}" srcId="{8CFFD665-7211-45ED-9A57-B57D64C006EF}" destId="{F36A3444-03DD-48C9-8300-26FA34F76A36}" srcOrd="2" destOrd="0" parTransId="{4C198BF7-27FE-4307-95BE-4CC2D4C6ABD1}" sibTransId="{70AAA587-CE8D-47A8-9E33-471444605837}"/>
    <dgm:cxn modelId="{390A20A8-5E00-4AB0-ABCD-E7D337B1D4AD}" srcId="{8CFFD665-7211-45ED-9A57-B57D64C006EF}" destId="{364510E7-21FB-4743-9875-2CF4EC06F4B9}" srcOrd="3" destOrd="0" parTransId="{19E70CA0-AD00-4910-AA4B-A862F534BEC2}" sibTransId="{D93E4816-8955-4EDC-B2B7-24E25ED43001}"/>
    <dgm:cxn modelId="{50840DAB-A966-4F89-8B91-6BD23677008F}" type="presOf" srcId="{37739056-E880-45A7-8329-FF27E8488E73}" destId="{0ECBC8BC-7654-445E-9DC1-BA297E166644}" srcOrd="0" destOrd="0" presId="urn:microsoft.com/office/officeart/2005/8/layout/vList2"/>
    <dgm:cxn modelId="{7CCC18AE-3C64-402E-93FF-CEE8BEFD4AC8}" srcId="{F36A3444-03DD-48C9-8300-26FA34F76A36}" destId="{BFDBDCFE-4180-46D0-A4F0-7E00E703D154}" srcOrd="0" destOrd="0" parTransId="{9E9DA5CA-168E-41B8-B4EF-F64E6984A368}" sibTransId="{81A9D954-A84B-47F2-A6CD-4EB03B3636AA}"/>
    <dgm:cxn modelId="{72018EBC-195B-4233-888D-B75B24C796FA}" type="presOf" srcId="{4B985B74-D956-4586-AB29-C2927B61965D}" destId="{D60DBBA3-2099-465F-9DDC-19C169699ED4}" srcOrd="0" destOrd="0" presId="urn:microsoft.com/office/officeart/2005/8/layout/vList2"/>
    <dgm:cxn modelId="{82758127-3553-4F5A-9D7A-6F3839A7DAA9}" type="presParOf" srcId="{2C03C09D-B821-4A0E-8F4A-27AD7AA28C81}" destId="{0ECBC8BC-7654-445E-9DC1-BA297E166644}" srcOrd="0" destOrd="0" presId="urn:microsoft.com/office/officeart/2005/8/layout/vList2"/>
    <dgm:cxn modelId="{C4515C1C-C4F7-430F-9C89-94A1150B8532}" type="presParOf" srcId="{2C03C09D-B821-4A0E-8F4A-27AD7AA28C81}" destId="{D60DBBA3-2099-465F-9DDC-19C169699ED4}" srcOrd="1" destOrd="0" presId="urn:microsoft.com/office/officeart/2005/8/layout/vList2"/>
    <dgm:cxn modelId="{4A7B1325-8194-4C0D-BB0E-227FE49CB733}" type="presParOf" srcId="{2C03C09D-B821-4A0E-8F4A-27AD7AA28C81}" destId="{655783BB-6A42-43FB-8FF7-C57A20A58D8C}" srcOrd="2" destOrd="0" presId="urn:microsoft.com/office/officeart/2005/8/layout/vList2"/>
    <dgm:cxn modelId="{0B7A5AA6-EB0D-4A05-AF24-5B053FB1947B}" type="presParOf" srcId="{2C03C09D-B821-4A0E-8F4A-27AD7AA28C81}" destId="{8BA13A9B-2BA5-4AD5-AA48-AA4483B51EF5}" srcOrd="3" destOrd="0" presId="urn:microsoft.com/office/officeart/2005/8/layout/vList2"/>
    <dgm:cxn modelId="{026C2C8C-62F5-407C-BBAF-16027A44F60A}" type="presParOf" srcId="{2C03C09D-B821-4A0E-8F4A-27AD7AA28C81}" destId="{13E4DC7B-9A78-45F7-B1DC-78D6A8B2A7C5}" srcOrd="4" destOrd="0" presId="urn:microsoft.com/office/officeart/2005/8/layout/vList2"/>
    <dgm:cxn modelId="{DADB3588-6F88-4329-A629-CCA3C8341C77}" type="presParOf" srcId="{2C03C09D-B821-4A0E-8F4A-27AD7AA28C81}" destId="{1E023D63-8851-43CA-8747-572A7E06920E}" srcOrd="5" destOrd="0" presId="urn:microsoft.com/office/officeart/2005/8/layout/vList2"/>
    <dgm:cxn modelId="{80801D85-87D9-442C-9198-600BC78BA8BF}" type="presParOf" srcId="{2C03C09D-B821-4A0E-8F4A-27AD7AA28C81}" destId="{4AE20CB1-CE37-436C-ACA6-BCC1FC5FB59E}" srcOrd="6" destOrd="0" presId="urn:microsoft.com/office/officeart/2005/8/layout/vList2"/>
    <dgm:cxn modelId="{21668E56-2F8B-4BFE-B11C-229CAB21763C}" type="presParOf" srcId="{2C03C09D-B821-4A0E-8F4A-27AD7AA28C81}" destId="{6BA8D858-DC9D-485E-9A61-0142771B7690}" srcOrd="7"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C8AC01-5CFA-4497-9986-EC3FB77849E0}"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fr-FR"/>
        </a:p>
      </dgm:t>
    </dgm:pt>
    <dgm:pt modelId="{DBFA8740-A858-4C7A-A726-A98A8244E314}">
      <dgm:prSet custT="1"/>
      <dgm:spPr/>
      <dgm:t>
        <a:bodyPr/>
        <a:lstStyle/>
        <a:p>
          <a:pPr algn="ctr"/>
          <a:r>
            <a:rPr lang="en-US" sz="1600" b="1" i="0" dirty="0">
              <a:latin typeface="Playfair Display" panose="00000500000000000000" pitchFamily="2" charset="0"/>
            </a:rPr>
            <a:t>Global Presence</a:t>
          </a:r>
          <a:endParaRPr lang="fr-FR" sz="1600" dirty="0">
            <a:latin typeface="Playfair Display" panose="00000500000000000000" pitchFamily="2" charset="0"/>
          </a:endParaRPr>
        </a:p>
      </dgm:t>
    </dgm:pt>
    <dgm:pt modelId="{4E534F25-2579-40B6-B81F-A3C5FB6EF046}" type="parTrans" cxnId="{7046EC11-ECA1-4575-8217-8D06B14F9D8A}">
      <dgm:prSet/>
      <dgm:spPr/>
      <dgm:t>
        <a:bodyPr/>
        <a:lstStyle/>
        <a:p>
          <a:endParaRPr lang="fr-FR"/>
        </a:p>
      </dgm:t>
    </dgm:pt>
    <dgm:pt modelId="{B5D30EE8-6AC5-4AEC-AC69-C3C83DEF61A3}" type="sibTrans" cxnId="{7046EC11-ECA1-4575-8217-8D06B14F9D8A}">
      <dgm:prSet/>
      <dgm:spPr/>
      <dgm:t>
        <a:bodyPr/>
        <a:lstStyle/>
        <a:p>
          <a:endParaRPr lang="fr-FR"/>
        </a:p>
      </dgm:t>
    </dgm:pt>
    <dgm:pt modelId="{7205A7B6-C4EC-4EF4-85EB-BCAE07F4EA45}">
      <dgm:prSet custT="1"/>
      <dgm:spPr/>
      <dgm:t>
        <a:bodyPr/>
        <a:lstStyle/>
        <a:p>
          <a:pPr algn="ctr"/>
          <a:r>
            <a:rPr lang="en-US" sz="1600" b="1" i="0" dirty="0">
              <a:latin typeface="Playfair Display" panose="00000500000000000000" pitchFamily="2" charset="0"/>
            </a:rPr>
            <a:t>Employees</a:t>
          </a:r>
          <a:endParaRPr lang="fr-FR" sz="1600" dirty="0">
            <a:latin typeface="Playfair Display" panose="00000500000000000000" pitchFamily="2" charset="0"/>
          </a:endParaRPr>
        </a:p>
      </dgm:t>
    </dgm:pt>
    <dgm:pt modelId="{1056D6D1-AEB5-4895-8130-9A6ECC657C9E}" type="parTrans" cxnId="{8C5E035A-7620-4123-85A4-0C55B8B5CEA9}">
      <dgm:prSet/>
      <dgm:spPr/>
      <dgm:t>
        <a:bodyPr/>
        <a:lstStyle/>
        <a:p>
          <a:endParaRPr lang="fr-FR"/>
        </a:p>
      </dgm:t>
    </dgm:pt>
    <dgm:pt modelId="{9A5ED133-10F2-4BF6-831C-C4C55F81A2A3}" type="sibTrans" cxnId="{8C5E035A-7620-4123-85A4-0C55B8B5CEA9}">
      <dgm:prSet/>
      <dgm:spPr/>
      <dgm:t>
        <a:bodyPr/>
        <a:lstStyle/>
        <a:p>
          <a:endParaRPr lang="fr-FR"/>
        </a:p>
      </dgm:t>
    </dgm:pt>
    <dgm:pt modelId="{AF370D3F-2580-4607-9398-AFD0A7DA7C21}">
      <dgm:prSet custT="1"/>
      <dgm:spPr/>
      <dgm:t>
        <a:bodyPr/>
        <a:lstStyle/>
        <a:p>
          <a:pPr algn="ctr"/>
          <a:r>
            <a:rPr lang="en-US" sz="1600" b="1" i="0" dirty="0">
              <a:latin typeface="Playfair Display" panose="00000500000000000000" pitchFamily="2" charset="0"/>
            </a:rPr>
            <a:t>Customer Base</a:t>
          </a:r>
          <a:endParaRPr lang="fr-FR" sz="1600" dirty="0">
            <a:latin typeface="Playfair Display" panose="00000500000000000000" pitchFamily="2" charset="0"/>
          </a:endParaRPr>
        </a:p>
      </dgm:t>
    </dgm:pt>
    <dgm:pt modelId="{684CF140-14F4-44E1-B9E7-B91CF0498F10}" type="parTrans" cxnId="{5C9B4716-D8AF-4A25-888C-7286C3F3D4BF}">
      <dgm:prSet/>
      <dgm:spPr/>
      <dgm:t>
        <a:bodyPr/>
        <a:lstStyle/>
        <a:p>
          <a:endParaRPr lang="fr-FR"/>
        </a:p>
      </dgm:t>
    </dgm:pt>
    <dgm:pt modelId="{9E50E68B-4710-4DA3-9225-2E7E25ACE221}" type="sibTrans" cxnId="{5C9B4716-D8AF-4A25-888C-7286C3F3D4BF}">
      <dgm:prSet/>
      <dgm:spPr/>
      <dgm:t>
        <a:bodyPr/>
        <a:lstStyle/>
        <a:p>
          <a:endParaRPr lang="fr-FR"/>
        </a:p>
      </dgm:t>
    </dgm:pt>
    <dgm:pt modelId="{26DF3D76-3797-4DFC-A1B1-B37D99BC6492}">
      <dgm:prSet custT="1"/>
      <dgm:spPr/>
      <dgm:t>
        <a:bodyPr/>
        <a:lstStyle/>
        <a:p>
          <a:pPr algn="ctr"/>
          <a:r>
            <a:rPr lang="en-US" sz="1600" b="1" i="0" dirty="0">
              <a:latin typeface="Playfair Display" panose="00000500000000000000" pitchFamily="2" charset="0"/>
            </a:rPr>
            <a:t>Patents</a:t>
          </a:r>
          <a:endParaRPr lang="fr-FR" sz="1600" dirty="0">
            <a:latin typeface="Playfair Display" panose="00000500000000000000" pitchFamily="2" charset="0"/>
          </a:endParaRPr>
        </a:p>
      </dgm:t>
    </dgm:pt>
    <dgm:pt modelId="{4C8C81EE-17CF-46ED-8FFB-271E8D642A6D}" type="parTrans" cxnId="{9D9698B3-CBFA-40D9-882F-25728C04B0C4}">
      <dgm:prSet/>
      <dgm:spPr/>
      <dgm:t>
        <a:bodyPr/>
        <a:lstStyle/>
        <a:p>
          <a:endParaRPr lang="fr-FR"/>
        </a:p>
      </dgm:t>
    </dgm:pt>
    <dgm:pt modelId="{9DF60694-35DB-4D05-A2DC-9182C0164389}" type="sibTrans" cxnId="{9D9698B3-CBFA-40D9-882F-25728C04B0C4}">
      <dgm:prSet/>
      <dgm:spPr/>
      <dgm:t>
        <a:bodyPr/>
        <a:lstStyle/>
        <a:p>
          <a:endParaRPr lang="fr-FR"/>
        </a:p>
      </dgm:t>
    </dgm:pt>
    <dgm:pt modelId="{3402088A-BA7C-4B46-ABDB-F2D0CCF45B9A}">
      <dgm:prSet custT="1"/>
      <dgm:spPr/>
      <dgm:t>
        <a:bodyPr/>
        <a:lstStyle/>
        <a:p>
          <a:pPr algn="ctr"/>
          <a:r>
            <a:rPr lang="en-US" sz="1400" b="1" i="0" dirty="0">
              <a:latin typeface="Playfair Display" panose="00000500000000000000" pitchFamily="2" charset="0"/>
            </a:rPr>
            <a:t>Licensing Agreements</a:t>
          </a:r>
          <a:endParaRPr lang="fr-FR" sz="1400" dirty="0">
            <a:latin typeface="Playfair Display" panose="00000500000000000000" pitchFamily="2" charset="0"/>
          </a:endParaRPr>
        </a:p>
      </dgm:t>
    </dgm:pt>
    <dgm:pt modelId="{D72B04D4-90DB-4E7D-8C99-F29327BBF4EB}" type="parTrans" cxnId="{9D96CDB8-89D0-45CF-8686-9115718CC0A5}">
      <dgm:prSet/>
      <dgm:spPr/>
      <dgm:t>
        <a:bodyPr/>
        <a:lstStyle/>
        <a:p>
          <a:endParaRPr lang="fr-FR"/>
        </a:p>
      </dgm:t>
    </dgm:pt>
    <dgm:pt modelId="{4959D6D6-5DBC-4DEF-92E9-CA087133BC59}" type="sibTrans" cxnId="{9D96CDB8-89D0-45CF-8686-9115718CC0A5}">
      <dgm:prSet/>
      <dgm:spPr/>
      <dgm:t>
        <a:bodyPr/>
        <a:lstStyle/>
        <a:p>
          <a:endParaRPr lang="fr-FR"/>
        </a:p>
      </dgm:t>
    </dgm:pt>
    <dgm:pt modelId="{8AB7A8CF-26FF-4CA8-9714-9410C1C52444}">
      <dgm:prSet custT="1"/>
      <dgm:spPr/>
      <dgm:t>
        <a:bodyPr/>
        <a:lstStyle/>
        <a:p>
          <a:pPr algn="l"/>
          <a:r>
            <a:rPr lang="en-US" sz="1600" b="1" i="0" dirty="0"/>
            <a:t> </a:t>
          </a:r>
          <a:r>
            <a:rPr lang="en-US" sz="1600" b="0" i="0" dirty="0"/>
            <a:t>170+ countries and regions</a:t>
          </a:r>
          <a:endParaRPr lang="fr-FR" sz="1600" dirty="0"/>
        </a:p>
      </dgm:t>
    </dgm:pt>
    <dgm:pt modelId="{72329435-E3FF-4F48-88BE-13E141D9EF11}" type="parTrans" cxnId="{E4DA3248-B772-45D5-9F95-6908548665C2}">
      <dgm:prSet/>
      <dgm:spPr/>
      <dgm:t>
        <a:bodyPr/>
        <a:lstStyle/>
        <a:p>
          <a:endParaRPr lang="fr-FR"/>
        </a:p>
      </dgm:t>
    </dgm:pt>
    <dgm:pt modelId="{CEF3CF4B-C560-43C9-B582-2F90E91253D4}" type="sibTrans" cxnId="{E4DA3248-B772-45D5-9F95-6908548665C2}">
      <dgm:prSet/>
      <dgm:spPr/>
      <dgm:t>
        <a:bodyPr/>
        <a:lstStyle/>
        <a:p>
          <a:endParaRPr lang="fr-FR"/>
        </a:p>
      </dgm:t>
    </dgm:pt>
    <dgm:pt modelId="{27255487-3A8E-4E49-B7A2-51F5844EA981}">
      <dgm:prSet custT="1"/>
      <dgm:spPr/>
      <dgm:t>
        <a:bodyPr/>
        <a:lstStyle/>
        <a:p>
          <a:pPr algn="l"/>
          <a:r>
            <a:rPr lang="en-US" sz="1600" b="0" i="0" dirty="0"/>
            <a:t> 207,000 </a:t>
          </a:r>
          <a:r>
            <a:rPr lang="en-US" sz="1600" b="1" i="0" dirty="0"/>
            <a:t> </a:t>
          </a:r>
          <a:endParaRPr lang="fr-FR" sz="1600" dirty="0"/>
        </a:p>
      </dgm:t>
    </dgm:pt>
    <dgm:pt modelId="{7A59DDDA-E367-46AC-BD71-845B94C802D6}" type="parTrans" cxnId="{315744DF-067F-4837-90BD-75FB8C479BD6}">
      <dgm:prSet/>
      <dgm:spPr/>
      <dgm:t>
        <a:bodyPr/>
        <a:lstStyle/>
        <a:p>
          <a:endParaRPr lang="fr-FR"/>
        </a:p>
      </dgm:t>
    </dgm:pt>
    <dgm:pt modelId="{98B5D568-AF07-4F58-8814-F9EC93BD78C9}" type="sibTrans" cxnId="{315744DF-067F-4837-90BD-75FB8C479BD6}">
      <dgm:prSet/>
      <dgm:spPr/>
      <dgm:t>
        <a:bodyPr/>
        <a:lstStyle/>
        <a:p>
          <a:endParaRPr lang="fr-FR"/>
        </a:p>
      </dgm:t>
    </dgm:pt>
    <dgm:pt modelId="{108F780D-A5C2-4362-8B92-86D88E99E1C1}">
      <dgm:prSet custT="1"/>
      <dgm:spPr/>
      <dgm:t>
        <a:bodyPr/>
        <a:lstStyle/>
        <a:p>
          <a:pPr algn="l"/>
          <a:r>
            <a:rPr lang="en-US" sz="1600" b="0" i="0" dirty="0"/>
            <a:t> Serving 3+ billion people</a:t>
          </a:r>
          <a:endParaRPr lang="fr-FR" sz="1600" dirty="0"/>
        </a:p>
      </dgm:t>
    </dgm:pt>
    <dgm:pt modelId="{256CFA74-FBE6-4659-9539-B8E3DF3A0D5E}" type="parTrans" cxnId="{1ACC967F-29DD-42E6-AA0D-E0567AA6B1C2}">
      <dgm:prSet/>
      <dgm:spPr/>
      <dgm:t>
        <a:bodyPr/>
        <a:lstStyle/>
        <a:p>
          <a:endParaRPr lang="fr-FR"/>
        </a:p>
      </dgm:t>
    </dgm:pt>
    <dgm:pt modelId="{5CA08F0D-DDA8-4B55-86AB-F67ED8503A16}" type="sibTrans" cxnId="{1ACC967F-29DD-42E6-AA0D-E0567AA6B1C2}">
      <dgm:prSet/>
      <dgm:spPr/>
      <dgm:t>
        <a:bodyPr/>
        <a:lstStyle/>
        <a:p>
          <a:endParaRPr lang="fr-FR"/>
        </a:p>
      </dgm:t>
    </dgm:pt>
    <dgm:pt modelId="{A82E5416-601C-487B-B52C-F203E3E95514}">
      <dgm:prSet custT="1"/>
      <dgm:spPr/>
      <dgm:t>
        <a:bodyPr/>
        <a:lstStyle/>
        <a:p>
          <a:pPr algn="l"/>
          <a:r>
            <a:rPr lang="en-US" sz="1600" b="0" i="0" dirty="0"/>
            <a:t> 140,000+ active patents (end of 2023)</a:t>
          </a:r>
          <a:endParaRPr lang="fr-FR" sz="1600" dirty="0"/>
        </a:p>
      </dgm:t>
    </dgm:pt>
    <dgm:pt modelId="{28572552-9228-4699-A700-10CD512795E8}" type="parTrans" cxnId="{38844F24-74DA-460E-8DB6-77CFC5482F9B}">
      <dgm:prSet/>
      <dgm:spPr/>
      <dgm:t>
        <a:bodyPr/>
        <a:lstStyle/>
        <a:p>
          <a:endParaRPr lang="fr-FR"/>
        </a:p>
      </dgm:t>
    </dgm:pt>
    <dgm:pt modelId="{CF37097B-E7C7-4482-99CE-3FC2C2F7AFD9}" type="sibTrans" cxnId="{38844F24-74DA-460E-8DB6-77CFC5482F9B}">
      <dgm:prSet/>
      <dgm:spPr/>
      <dgm:t>
        <a:bodyPr/>
        <a:lstStyle/>
        <a:p>
          <a:endParaRPr lang="fr-FR"/>
        </a:p>
      </dgm:t>
    </dgm:pt>
    <dgm:pt modelId="{87DE85AC-67C7-48E3-ADDE-0CE97E53336F}">
      <dgm:prSet custT="1"/>
      <dgm:spPr/>
      <dgm:t>
        <a:bodyPr/>
        <a:lstStyle/>
        <a:p>
          <a:pPr algn="l"/>
          <a:r>
            <a:rPr lang="en-US" sz="1600" b="0" i="0" dirty="0"/>
            <a:t>200+ patent licensing and cross-license agreements</a:t>
          </a:r>
          <a:endParaRPr lang="fr-FR" sz="1600" dirty="0"/>
        </a:p>
      </dgm:t>
    </dgm:pt>
    <dgm:pt modelId="{68F7A29A-8B7D-4D5A-86C4-76BB067A6FB1}" type="parTrans" cxnId="{EBBF5DF0-8B5E-404C-956D-4C42009717B3}">
      <dgm:prSet/>
      <dgm:spPr/>
      <dgm:t>
        <a:bodyPr/>
        <a:lstStyle/>
        <a:p>
          <a:endParaRPr lang="fr-FR"/>
        </a:p>
      </dgm:t>
    </dgm:pt>
    <dgm:pt modelId="{DB92B185-5B3A-413D-ABDE-3A79BD852E78}" type="sibTrans" cxnId="{EBBF5DF0-8B5E-404C-956D-4C42009717B3}">
      <dgm:prSet/>
      <dgm:spPr/>
      <dgm:t>
        <a:bodyPr/>
        <a:lstStyle/>
        <a:p>
          <a:endParaRPr lang="fr-FR"/>
        </a:p>
      </dgm:t>
    </dgm:pt>
    <dgm:pt modelId="{CF1E7342-571A-4D42-B86C-46BB23226FD7}" type="pres">
      <dgm:prSet presAssocID="{9BC8AC01-5CFA-4497-9986-EC3FB77849E0}" presName="vert0" presStyleCnt="0">
        <dgm:presLayoutVars>
          <dgm:dir/>
          <dgm:animOne val="branch"/>
          <dgm:animLvl val="lvl"/>
        </dgm:presLayoutVars>
      </dgm:prSet>
      <dgm:spPr/>
    </dgm:pt>
    <dgm:pt modelId="{E4B7619C-4310-40F4-8B34-5C0E7FAE6B87}" type="pres">
      <dgm:prSet presAssocID="{DBFA8740-A858-4C7A-A726-A98A8244E314}" presName="thickLine" presStyleLbl="alignNode1" presStyleIdx="0" presStyleCnt="5"/>
      <dgm:spPr/>
    </dgm:pt>
    <dgm:pt modelId="{78A27B22-7B41-4A82-B404-7C817FE47254}" type="pres">
      <dgm:prSet presAssocID="{DBFA8740-A858-4C7A-A726-A98A8244E314}" presName="horz1" presStyleCnt="0"/>
      <dgm:spPr/>
    </dgm:pt>
    <dgm:pt modelId="{891B5475-9C80-4307-ADAB-7456D625BD83}" type="pres">
      <dgm:prSet presAssocID="{DBFA8740-A858-4C7A-A726-A98A8244E314}" presName="tx1" presStyleLbl="revTx" presStyleIdx="0" presStyleCnt="10"/>
      <dgm:spPr/>
    </dgm:pt>
    <dgm:pt modelId="{4F1AB9BD-CAFA-4803-835C-C31F13A543AC}" type="pres">
      <dgm:prSet presAssocID="{DBFA8740-A858-4C7A-A726-A98A8244E314}" presName="vert1" presStyleCnt="0"/>
      <dgm:spPr/>
    </dgm:pt>
    <dgm:pt modelId="{3B67722E-9C8B-4D02-BF5B-CD3625BB65DD}" type="pres">
      <dgm:prSet presAssocID="{8AB7A8CF-26FF-4CA8-9714-9410C1C52444}" presName="vertSpace2a" presStyleCnt="0"/>
      <dgm:spPr/>
    </dgm:pt>
    <dgm:pt modelId="{E02D6AD7-253E-4A30-B661-DDBE3C8FE107}" type="pres">
      <dgm:prSet presAssocID="{8AB7A8CF-26FF-4CA8-9714-9410C1C52444}" presName="horz2" presStyleCnt="0"/>
      <dgm:spPr/>
    </dgm:pt>
    <dgm:pt modelId="{A7BEDCEC-49D8-4036-A962-0B462095DF98}" type="pres">
      <dgm:prSet presAssocID="{8AB7A8CF-26FF-4CA8-9714-9410C1C52444}" presName="horzSpace2" presStyleCnt="0"/>
      <dgm:spPr/>
    </dgm:pt>
    <dgm:pt modelId="{2965C3D8-7172-417E-A530-BDCFD24185EC}" type="pres">
      <dgm:prSet presAssocID="{8AB7A8CF-26FF-4CA8-9714-9410C1C52444}" presName="tx2" presStyleLbl="revTx" presStyleIdx="1" presStyleCnt="10"/>
      <dgm:spPr/>
    </dgm:pt>
    <dgm:pt modelId="{DF2FA64F-AAAD-4397-AE06-2037D40043FD}" type="pres">
      <dgm:prSet presAssocID="{8AB7A8CF-26FF-4CA8-9714-9410C1C52444}" presName="vert2" presStyleCnt="0"/>
      <dgm:spPr/>
    </dgm:pt>
    <dgm:pt modelId="{19BD715D-8861-417F-A970-4E73A635B41E}" type="pres">
      <dgm:prSet presAssocID="{8AB7A8CF-26FF-4CA8-9714-9410C1C52444}" presName="thinLine2b" presStyleLbl="callout" presStyleIdx="0" presStyleCnt="5"/>
      <dgm:spPr/>
    </dgm:pt>
    <dgm:pt modelId="{DE716568-2CA2-4653-9774-0FB26CCBF024}" type="pres">
      <dgm:prSet presAssocID="{8AB7A8CF-26FF-4CA8-9714-9410C1C52444}" presName="vertSpace2b" presStyleCnt="0"/>
      <dgm:spPr/>
    </dgm:pt>
    <dgm:pt modelId="{E41EA1AE-D381-436F-9F28-57AC2FBBEC0D}" type="pres">
      <dgm:prSet presAssocID="{7205A7B6-C4EC-4EF4-85EB-BCAE07F4EA45}" presName="thickLine" presStyleLbl="alignNode1" presStyleIdx="1" presStyleCnt="5"/>
      <dgm:spPr/>
    </dgm:pt>
    <dgm:pt modelId="{E4216E54-F166-4769-A3E5-FFBB87F7381E}" type="pres">
      <dgm:prSet presAssocID="{7205A7B6-C4EC-4EF4-85EB-BCAE07F4EA45}" presName="horz1" presStyleCnt="0"/>
      <dgm:spPr/>
    </dgm:pt>
    <dgm:pt modelId="{9D2ED291-D5D1-4EE1-B91C-6FDD39E8B09C}" type="pres">
      <dgm:prSet presAssocID="{7205A7B6-C4EC-4EF4-85EB-BCAE07F4EA45}" presName="tx1" presStyleLbl="revTx" presStyleIdx="2" presStyleCnt="10"/>
      <dgm:spPr/>
    </dgm:pt>
    <dgm:pt modelId="{BA7DAAAC-04A0-4858-918B-89454B340D82}" type="pres">
      <dgm:prSet presAssocID="{7205A7B6-C4EC-4EF4-85EB-BCAE07F4EA45}" presName="vert1" presStyleCnt="0"/>
      <dgm:spPr/>
    </dgm:pt>
    <dgm:pt modelId="{F3ED0D67-82CC-4359-977B-BEDE32542D00}" type="pres">
      <dgm:prSet presAssocID="{27255487-3A8E-4E49-B7A2-51F5844EA981}" presName="vertSpace2a" presStyleCnt="0"/>
      <dgm:spPr/>
    </dgm:pt>
    <dgm:pt modelId="{5D9426CE-8659-4C6D-9D4C-2C6CE31FB53E}" type="pres">
      <dgm:prSet presAssocID="{27255487-3A8E-4E49-B7A2-51F5844EA981}" presName="horz2" presStyleCnt="0"/>
      <dgm:spPr/>
    </dgm:pt>
    <dgm:pt modelId="{2AFB5777-D964-46AC-ACE8-577B85158287}" type="pres">
      <dgm:prSet presAssocID="{27255487-3A8E-4E49-B7A2-51F5844EA981}" presName="horzSpace2" presStyleCnt="0"/>
      <dgm:spPr/>
    </dgm:pt>
    <dgm:pt modelId="{86BD1BE4-6FCB-48BC-B410-7158F82C39E4}" type="pres">
      <dgm:prSet presAssocID="{27255487-3A8E-4E49-B7A2-51F5844EA981}" presName="tx2" presStyleLbl="revTx" presStyleIdx="3" presStyleCnt="10"/>
      <dgm:spPr/>
    </dgm:pt>
    <dgm:pt modelId="{B2A9F0B2-FFF0-44A9-8C52-7BA987975BD7}" type="pres">
      <dgm:prSet presAssocID="{27255487-3A8E-4E49-B7A2-51F5844EA981}" presName="vert2" presStyleCnt="0"/>
      <dgm:spPr/>
    </dgm:pt>
    <dgm:pt modelId="{2A6A0A72-AAD7-4BD9-852A-74B35CA39FC4}" type="pres">
      <dgm:prSet presAssocID="{27255487-3A8E-4E49-B7A2-51F5844EA981}" presName="thinLine2b" presStyleLbl="callout" presStyleIdx="1" presStyleCnt="5"/>
      <dgm:spPr/>
    </dgm:pt>
    <dgm:pt modelId="{84A86427-B78F-4266-9379-7F9986C76C7D}" type="pres">
      <dgm:prSet presAssocID="{27255487-3A8E-4E49-B7A2-51F5844EA981}" presName="vertSpace2b" presStyleCnt="0"/>
      <dgm:spPr/>
    </dgm:pt>
    <dgm:pt modelId="{3D66374A-837D-4397-967F-A91E4B92B19F}" type="pres">
      <dgm:prSet presAssocID="{AF370D3F-2580-4607-9398-AFD0A7DA7C21}" presName="thickLine" presStyleLbl="alignNode1" presStyleIdx="2" presStyleCnt="5"/>
      <dgm:spPr/>
    </dgm:pt>
    <dgm:pt modelId="{8BF56608-BC89-4060-A95A-66D205E2929F}" type="pres">
      <dgm:prSet presAssocID="{AF370D3F-2580-4607-9398-AFD0A7DA7C21}" presName="horz1" presStyleCnt="0"/>
      <dgm:spPr/>
    </dgm:pt>
    <dgm:pt modelId="{7C15B797-2F80-4CDD-AC29-DC7BBA20E5B7}" type="pres">
      <dgm:prSet presAssocID="{AF370D3F-2580-4607-9398-AFD0A7DA7C21}" presName="tx1" presStyleLbl="revTx" presStyleIdx="4" presStyleCnt="10"/>
      <dgm:spPr/>
    </dgm:pt>
    <dgm:pt modelId="{5A0F0860-7B78-4D3F-AEFB-FAAD0829A191}" type="pres">
      <dgm:prSet presAssocID="{AF370D3F-2580-4607-9398-AFD0A7DA7C21}" presName="vert1" presStyleCnt="0"/>
      <dgm:spPr/>
    </dgm:pt>
    <dgm:pt modelId="{E72CAB24-90CA-4AAC-A893-383345E6BB36}" type="pres">
      <dgm:prSet presAssocID="{108F780D-A5C2-4362-8B92-86D88E99E1C1}" presName="vertSpace2a" presStyleCnt="0"/>
      <dgm:spPr/>
    </dgm:pt>
    <dgm:pt modelId="{E20D4751-A9DA-4C0E-9683-881549045E53}" type="pres">
      <dgm:prSet presAssocID="{108F780D-A5C2-4362-8B92-86D88E99E1C1}" presName="horz2" presStyleCnt="0"/>
      <dgm:spPr/>
    </dgm:pt>
    <dgm:pt modelId="{0C328774-F157-43FB-8E14-CCFE740B933B}" type="pres">
      <dgm:prSet presAssocID="{108F780D-A5C2-4362-8B92-86D88E99E1C1}" presName="horzSpace2" presStyleCnt="0"/>
      <dgm:spPr/>
    </dgm:pt>
    <dgm:pt modelId="{98482975-1789-422F-BA75-D025E5F0C069}" type="pres">
      <dgm:prSet presAssocID="{108F780D-A5C2-4362-8B92-86D88E99E1C1}" presName="tx2" presStyleLbl="revTx" presStyleIdx="5" presStyleCnt="10"/>
      <dgm:spPr/>
    </dgm:pt>
    <dgm:pt modelId="{9BCAA51B-FC6D-404E-9710-194E5264FB9F}" type="pres">
      <dgm:prSet presAssocID="{108F780D-A5C2-4362-8B92-86D88E99E1C1}" presName="vert2" presStyleCnt="0"/>
      <dgm:spPr/>
    </dgm:pt>
    <dgm:pt modelId="{66E3F69D-06FA-43D1-8443-F26759EC1058}" type="pres">
      <dgm:prSet presAssocID="{108F780D-A5C2-4362-8B92-86D88E99E1C1}" presName="thinLine2b" presStyleLbl="callout" presStyleIdx="2" presStyleCnt="5"/>
      <dgm:spPr/>
    </dgm:pt>
    <dgm:pt modelId="{20325AB9-2EBB-4496-925C-92717B272800}" type="pres">
      <dgm:prSet presAssocID="{108F780D-A5C2-4362-8B92-86D88E99E1C1}" presName="vertSpace2b" presStyleCnt="0"/>
      <dgm:spPr/>
    </dgm:pt>
    <dgm:pt modelId="{7763038F-C9C2-4231-9C95-E9206BA79206}" type="pres">
      <dgm:prSet presAssocID="{26DF3D76-3797-4DFC-A1B1-B37D99BC6492}" presName="thickLine" presStyleLbl="alignNode1" presStyleIdx="3" presStyleCnt="5"/>
      <dgm:spPr/>
    </dgm:pt>
    <dgm:pt modelId="{A4197966-1611-41C9-819C-9ADF137496DB}" type="pres">
      <dgm:prSet presAssocID="{26DF3D76-3797-4DFC-A1B1-B37D99BC6492}" presName="horz1" presStyleCnt="0"/>
      <dgm:spPr/>
    </dgm:pt>
    <dgm:pt modelId="{DDA73505-9E88-40AF-9B34-652E22016CAC}" type="pres">
      <dgm:prSet presAssocID="{26DF3D76-3797-4DFC-A1B1-B37D99BC6492}" presName="tx1" presStyleLbl="revTx" presStyleIdx="6" presStyleCnt="10"/>
      <dgm:spPr/>
    </dgm:pt>
    <dgm:pt modelId="{9E7F8F84-FA4A-40A9-973A-BF35E5D4499A}" type="pres">
      <dgm:prSet presAssocID="{26DF3D76-3797-4DFC-A1B1-B37D99BC6492}" presName="vert1" presStyleCnt="0"/>
      <dgm:spPr/>
    </dgm:pt>
    <dgm:pt modelId="{12ED7CC0-130B-4064-9384-10FC590B151A}" type="pres">
      <dgm:prSet presAssocID="{A82E5416-601C-487B-B52C-F203E3E95514}" presName="vertSpace2a" presStyleCnt="0"/>
      <dgm:spPr/>
    </dgm:pt>
    <dgm:pt modelId="{E7B455A3-46A4-4981-BEFD-978EC1A12DBF}" type="pres">
      <dgm:prSet presAssocID="{A82E5416-601C-487B-B52C-F203E3E95514}" presName="horz2" presStyleCnt="0"/>
      <dgm:spPr/>
    </dgm:pt>
    <dgm:pt modelId="{C4DF9235-94EC-4401-81EF-20E1349CAF5D}" type="pres">
      <dgm:prSet presAssocID="{A82E5416-601C-487B-B52C-F203E3E95514}" presName="horzSpace2" presStyleCnt="0"/>
      <dgm:spPr/>
    </dgm:pt>
    <dgm:pt modelId="{68012A4C-117C-4BD8-B6DC-1BBAB38AA366}" type="pres">
      <dgm:prSet presAssocID="{A82E5416-601C-487B-B52C-F203E3E95514}" presName="tx2" presStyleLbl="revTx" presStyleIdx="7" presStyleCnt="10"/>
      <dgm:spPr/>
    </dgm:pt>
    <dgm:pt modelId="{5C1D2723-7C01-4361-879D-CCAE21EA36C7}" type="pres">
      <dgm:prSet presAssocID="{A82E5416-601C-487B-B52C-F203E3E95514}" presName="vert2" presStyleCnt="0"/>
      <dgm:spPr/>
    </dgm:pt>
    <dgm:pt modelId="{54254B82-B990-4250-8383-D045C2D740DE}" type="pres">
      <dgm:prSet presAssocID="{A82E5416-601C-487B-B52C-F203E3E95514}" presName="thinLine2b" presStyleLbl="callout" presStyleIdx="3" presStyleCnt="5"/>
      <dgm:spPr/>
    </dgm:pt>
    <dgm:pt modelId="{9F0767D1-B085-40EF-A6B7-A85051D5F7B0}" type="pres">
      <dgm:prSet presAssocID="{A82E5416-601C-487B-B52C-F203E3E95514}" presName="vertSpace2b" presStyleCnt="0"/>
      <dgm:spPr/>
    </dgm:pt>
    <dgm:pt modelId="{6EE17C58-337E-48CF-8773-EA3704C796D6}" type="pres">
      <dgm:prSet presAssocID="{3402088A-BA7C-4B46-ABDB-F2D0CCF45B9A}" presName="thickLine" presStyleLbl="alignNode1" presStyleIdx="4" presStyleCnt="5"/>
      <dgm:spPr/>
    </dgm:pt>
    <dgm:pt modelId="{4681E716-9961-4A95-8BE3-87009B7271A6}" type="pres">
      <dgm:prSet presAssocID="{3402088A-BA7C-4B46-ABDB-F2D0CCF45B9A}" presName="horz1" presStyleCnt="0"/>
      <dgm:spPr/>
    </dgm:pt>
    <dgm:pt modelId="{67AB3ABD-2724-43FA-A909-3F3F7FC6B35C}" type="pres">
      <dgm:prSet presAssocID="{3402088A-BA7C-4B46-ABDB-F2D0CCF45B9A}" presName="tx1" presStyleLbl="revTx" presStyleIdx="8" presStyleCnt="10"/>
      <dgm:spPr/>
    </dgm:pt>
    <dgm:pt modelId="{14433DE8-4A5D-4AA3-AAB9-A9FBB5B77BB5}" type="pres">
      <dgm:prSet presAssocID="{3402088A-BA7C-4B46-ABDB-F2D0CCF45B9A}" presName="vert1" presStyleCnt="0"/>
      <dgm:spPr/>
    </dgm:pt>
    <dgm:pt modelId="{B3422D4C-5940-4D59-9740-F2963753BA53}" type="pres">
      <dgm:prSet presAssocID="{87DE85AC-67C7-48E3-ADDE-0CE97E53336F}" presName="vertSpace2a" presStyleCnt="0"/>
      <dgm:spPr/>
    </dgm:pt>
    <dgm:pt modelId="{317454F9-BD09-4DF9-8188-A81B66A45914}" type="pres">
      <dgm:prSet presAssocID="{87DE85AC-67C7-48E3-ADDE-0CE97E53336F}" presName="horz2" presStyleCnt="0"/>
      <dgm:spPr/>
    </dgm:pt>
    <dgm:pt modelId="{7966A687-7A9F-4C4D-871A-EF62D067BE61}" type="pres">
      <dgm:prSet presAssocID="{87DE85AC-67C7-48E3-ADDE-0CE97E53336F}" presName="horzSpace2" presStyleCnt="0"/>
      <dgm:spPr/>
    </dgm:pt>
    <dgm:pt modelId="{C82E62C2-478C-471A-9579-82611B630298}" type="pres">
      <dgm:prSet presAssocID="{87DE85AC-67C7-48E3-ADDE-0CE97E53336F}" presName="tx2" presStyleLbl="revTx" presStyleIdx="9" presStyleCnt="10"/>
      <dgm:spPr/>
    </dgm:pt>
    <dgm:pt modelId="{21FBA8D3-8CA9-475B-BD8F-49D4570FC812}" type="pres">
      <dgm:prSet presAssocID="{87DE85AC-67C7-48E3-ADDE-0CE97E53336F}" presName="vert2" presStyleCnt="0"/>
      <dgm:spPr/>
    </dgm:pt>
    <dgm:pt modelId="{D95B53F1-E1DD-46C3-83AA-E5AFDCF31BDF}" type="pres">
      <dgm:prSet presAssocID="{87DE85AC-67C7-48E3-ADDE-0CE97E53336F}" presName="thinLine2b" presStyleLbl="callout" presStyleIdx="4" presStyleCnt="5"/>
      <dgm:spPr/>
    </dgm:pt>
    <dgm:pt modelId="{0110AC06-C1A6-4BA8-BBCD-6CCBC1098096}" type="pres">
      <dgm:prSet presAssocID="{87DE85AC-67C7-48E3-ADDE-0CE97E53336F}" presName="vertSpace2b" presStyleCnt="0"/>
      <dgm:spPr/>
    </dgm:pt>
  </dgm:ptLst>
  <dgm:cxnLst>
    <dgm:cxn modelId="{7046EC11-ECA1-4575-8217-8D06B14F9D8A}" srcId="{9BC8AC01-5CFA-4497-9986-EC3FB77849E0}" destId="{DBFA8740-A858-4C7A-A726-A98A8244E314}" srcOrd="0" destOrd="0" parTransId="{4E534F25-2579-40B6-B81F-A3C5FB6EF046}" sibTransId="{B5D30EE8-6AC5-4AEC-AC69-C3C83DEF61A3}"/>
    <dgm:cxn modelId="{5C9B4716-D8AF-4A25-888C-7286C3F3D4BF}" srcId="{9BC8AC01-5CFA-4497-9986-EC3FB77849E0}" destId="{AF370D3F-2580-4607-9398-AFD0A7DA7C21}" srcOrd="2" destOrd="0" parTransId="{684CF140-14F4-44E1-B9E7-B91CF0498F10}" sibTransId="{9E50E68B-4710-4DA3-9225-2E7E25ACE221}"/>
    <dgm:cxn modelId="{51F8491C-E5BA-4044-B44F-37BCA446425F}" type="presOf" srcId="{AF370D3F-2580-4607-9398-AFD0A7DA7C21}" destId="{7C15B797-2F80-4CDD-AC29-DC7BBA20E5B7}" srcOrd="0" destOrd="0" presId="urn:microsoft.com/office/officeart/2008/layout/LinedList"/>
    <dgm:cxn modelId="{38844F24-74DA-460E-8DB6-77CFC5482F9B}" srcId="{26DF3D76-3797-4DFC-A1B1-B37D99BC6492}" destId="{A82E5416-601C-487B-B52C-F203E3E95514}" srcOrd="0" destOrd="0" parTransId="{28572552-9228-4699-A700-10CD512795E8}" sibTransId="{CF37097B-E7C7-4482-99CE-3FC2C2F7AFD9}"/>
    <dgm:cxn modelId="{79D68540-A286-4F34-ACBF-2A7EA7A6751B}" type="presOf" srcId="{A82E5416-601C-487B-B52C-F203E3E95514}" destId="{68012A4C-117C-4BD8-B6DC-1BBAB38AA366}" srcOrd="0" destOrd="0" presId="urn:microsoft.com/office/officeart/2008/layout/LinedList"/>
    <dgm:cxn modelId="{E4DA3248-B772-45D5-9F95-6908548665C2}" srcId="{DBFA8740-A858-4C7A-A726-A98A8244E314}" destId="{8AB7A8CF-26FF-4CA8-9714-9410C1C52444}" srcOrd="0" destOrd="0" parTransId="{72329435-E3FF-4F48-88BE-13E141D9EF11}" sibTransId="{CEF3CF4B-C560-43C9-B582-2F90E91253D4}"/>
    <dgm:cxn modelId="{C1005753-961E-49BB-9596-027F3BD1F530}" type="presOf" srcId="{26DF3D76-3797-4DFC-A1B1-B37D99BC6492}" destId="{DDA73505-9E88-40AF-9B34-652E22016CAC}" srcOrd="0" destOrd="0" presId="urn:microsoft.com/office/officeart/2008/layout/LinedList"/>
    <dgm:cxn modelId="{B6547656-AB29-4BE5-A14E-8A3F0F80E985}" type="presOf" srcId="{108F780D-A5C2-4362-8B92-86D88E99E1C1}" destId="{98482975-1789-422F-BA75-D025E5F0C069}" srcOrd="0" destOrd="0" presId="urn:microsoft.com/office/officeart/2008/layout/LinedList"/>
    <dgm:cxn modelId="{8C5E035A-7620-4123-85A4-0C55B8B5CEA9}" srcId="{9BC8AC01-5CFA-4497-9986-EC3FB77849E0}" destId="{7205A7B6-C4EC-4EF4-85EB-BCAE07F4EA45}" srcOrd="1" destOrd="0" parTransId="{1056D6D1-AEB5-4895-8130-9A6ECC657C9E}" sibTransId="{9A5ED133-10F2-4BF6-831C-C4C55F81A2A3}"/>
    <dgm:cxn modelId="{6659757D-9E3C-4290-AA07-986C3B039B58}" type="presOf" srcId="{7205A7B6-C4EC-4EF4-85EB-BCAE07F4EA45}" destId="{9D2ED291-D5D1-4EE1-B91C-6FDD39E8B09C}" srcOrd="0" destOrd="0" presId="urn:microsoft.com/office/officeart/2008/layout/LinedList"/>
    <dgm:cxn modelId="{1ACC967F-29DD-42E6-AA0D-E0567AA6B1C2}" srcId="{AF370D3F-2580-4607-9398-AFD0A7DA7C21}" destId="{108F780D-A5C2-4362-8B92-86D88E99E1C1}" srcOrd="0" destOrd="0" parTransId="{256CFA74-FBE6-4659-9539-B8E3DF3A0D5E}" sibTransId="{5CA08F0D-DDA8-4B55-86AB-F67ED8503A16}"/>
    <dgm:cxn modelId="{8A8EB4AB-7438-45F6-896D-E4960ECA5FC6}" type="presOf" srcId="{8AB7A8CF-26FF-4CA8-9714-9410C1C52444}" destId="{2965C3D8-7172-417E-A530-BDCFD24185EC}" srcOrd="0" destOrd="0" presId="urn:microsoft.com/office/officeart/2008/layout/LinedList"/>
    <dgm:cxn modelId="{9D9698B3-CBFA-40D9-882F-25728C04B0C4}" srcId="{9BC8AC01-5CFA-4497-9986-EC3FB77849E0}" destId="{26DF3D76-3797-4DFC-A1B1-B37D99BC6492}" srcOrd="3" destOrd="0" parTransId="{4C8C81EE-17CF-46ED-8FFB-271E8D642A6D}" sibTransId="{9DF60694-35DB-4D05-A2DC-9182C0164389}"/>
    <dgm:cxn modelId="{9D96CDB8-89D0-45CF-8686-9115718CC0A5}" srcId="{9BC8AC01-5CFA-4497-9986-EC3FB77849E0}" destId="{3402088A-BA7C-4B46-ABDB-F2D0CCF45B9A}" srcOrd="4" destOrd="0" parTransId="{D72B04D4-90DB-4E7D-8C99-F29327BBF4EB}" sibTransId="{4959D6D6-5DBC-4DEF-92E9-CA087133BC59}"/>
    <dgm:cxn modelId="{731BFBC1-786A-48D2-B628-D7197A6733D2}" type="presOf" srcId="{27255487-3A8E-4E49-B7A2-51F5844EA981}" destId="{86BD1BE4-6FCB-48BC-B410-7158F82C39E4}" srcOrd="0" destOrd="0" presId="urn:microsoft.com/office/officeart/2008/layout/LinedList"/>
    <dgm:cxn modelId="{23F149D7-5248-46C9-BE1D-5882B45EE0B5}" type="presOf" srcId="{3402088A-BA7C-4B46-ABDB-F2D0CCF45B9A}" destId="{67AB3ABD-2724-43FA-A909-3F3F7FC6B35C}" srcOrd="0" destOrd="0" presId="urn:microsoft.com/office/officeart/2008/layout/LinedList"/>
    <dgm:cxn modelId="{315744DF-067F-4837-90BD-75FB8C479BD6}" srcId="{7205A7B6-C4EC-4EF4-85EB-BCAE07F4EA45}" destId="{27255487-3A8E-4E49-B7A2-51F5844EA981}" srcOrd="0" destOrd="0" parTransId="{7A59DDDA-E367-46AC-BD71-845B94C802D6}" sibTransId="{98B5D568-AF07-4F58-8814-F9EC93BD78C9}"/>
    <dgm:cxn modelId="{141F12E7-721E-46F5-9808-B187B9AF6B18}" type="presOf" srcId="{9BC8AC01-5CFA-4497-9986-EC3FB77849E0}" destId="{CF1E7342-571A-4D42-B86C-46BB23226FD7}" srcOrd="0" destOrd="0" presId="urn:microsoft.com/office/officeart/2008/layout/LinedList"/>
    <dgm:cxn modelId="{939AA3EC-C7B2-4967-8AA5-3BEEB05A55F2}" type="presOf" srcId="{DBFA8740-A858-4C7A-A726-A98A8244E314}" destId="{891B5475-9C80-4307-ADAB-7456D625BD83}" srcOrd="0" destOrd="0" presId="urn:microsoft.com/office/officeart/2008/layout/LinedList"/>
    <dgm:cxn modelId="{EBBF5DF0-8B5E-404C-956D-4C42009717B3}" srcId="{3402088A-BA7C-4B46-ABDB-F2D0CCF45B9A}" destId="{87DE85AC-67C7-48E3-ADDE-0CE97E53336F}" srcOrd="0" destOrd="0" parTransId="{68F7A29A-8B7D-4D5A-86C4-76BB067A6FB1}" sibTransId="{DB92B185-5B3A-413D-ABDE-3A79BD852E78}"/>
    <dgm:cxn modelId="{49128AFE-8C06-4E7A-8404-897E7E433693}" type="presOf" srcId="{87DE85AC-67C7-48E3-ADDE-0CE97E53336F}" destId="{C82E62C2-478C-471A-9579-82611B630298}" srcOrd="0" destOrd="0" presId="urn:microsoft.com/office/officeart/2008/layout/LinedList"/>
    <dgm:cxn modelId="{1058C727-1F48-4C6F-862B-BCC03D2362FE}" type="presParOf" srcId="{CF1E7342-571A-4D42-B86C-46BB23226FD7}" destId="{E4B7619C-4310-40F4-8B34-5C0E7FAE6B87}" srcOrd="0" destOrd="0" presId="urn:microsoft.com/office/officeart/2008/layout/LinedList"/>
    <dgm:cxn modelId="{1E86EDFB-60E8-403F-AA1B-0565AD77B1B9}" type="presParOf" srcId="{CF1E7342-571A-4D42-B86C-46BB23226FD7}" destId="{78A27B22-7B41-4A82-B404-7C817FE47254}" srcOrd="1" destOrd="0" presId="urn:microsoft.com/office/officeart/2008/layout/LinedList"/>
    <dgm:cxn modelId="{F947ECD5-61C4-42FA-9D6A-62F3AF34BEDE}" type="presParOf" srcId="{78A27B22-7B41-4A82-B404-7C817FE47254}" destId="{891B5475-9C80-4307-ADAB-7456D625BD83}" srcOrd="0" destOrd="0" presId="urn:microsoft.com/office/officeart/2008/layout/LinedList"/>
    <dgm:cxn modelId="{40B87B00-6BAA-40BC-B2EF-FE666263EC72}" type="presParOf" srcId="{78A27B22-7B41-4A82-B404-7C817FE47254}" destId="{4F1AB9BD-CAFA-4803-835C-C31F13A543AC}" srcOrd="1" destOrd="0" presId="urn:microsoft.com/office/officeart/2008/layout/LinedList"/>
    <dgm:cxn modelId="{04C291B0-7245-4BCB-B864-4A717071ADBF}" type="presParOf" srcId="{4F1AB9BD-CAFA-4803-835C-C31F13A543AC}" destId="{3B67722E-9C8B-4D02-BF5B-CD3625BB65DD}" srcOrd="0" destOrd="0" presId="urn:microsoft.com/office/officeart/2008/layout/LinedList"/>
    <dgm:cxn modelId="{C5444360-CA60-46F1-B8BC-DA0FA6A909AE}" type="presParOf" srcId="{4F1AB9BD-CAFA-4803-835C-C31F13A543AC}" destId="{E02D6AD7-253E-4A30-B661-DDBE3C8FE107}" srcOrd="1" destOrd="0" presId="urn:microsoft.com/office/officeart/2008/layout/LinedList"/>
    <dgm:cxn modelId="{D7CF13F9-FFA8-4BBD-A805-2D25422CE392}" type="presParOf" srcId="{E02D6AD7-253E-4A30-B661-DDBE3C8FE107}" destId="{A7BEDCEC-49D8-4036-A962-0B462095DF98}" srcOrd="0" destOrd="0" presId="urn:microsoft.com/office/officeart/2008/layout/LinedList"/>
    <dgm:cxn modelId="{B4F8E22A-2295-48AC-BB37-AC5E0FEC7496}" type="presParOf" srcId="{E02D6AD7-253E-4A30-B661-DDBE3C8FE107}" destId="{2965C3D8-7172-417E-A530-BDCFD24185EC}" srcOrd="1" destOrd="0" presId="urn:microsoft.com/office/officeart/2008/layout/LinedList"/>
    <dgm:cxn modelId="{D903C8B1-4531-48BE-8C16-E581E70298C1}" type="presParOf" srcId="{E02D6AD7-253E-4A30-B661-DDBE3C8FE107}" destId="{DF2FA64F-AAAD-4397-AE06-2037D40043FD}" srcOrd="2" destOrd="0" presId="urn:microsoft.com/office/officeart/2008/layout/LinedList"/>
    <dgm:cxn modelId="{76AB98C7-7B72-4CCA-949D-7E9FC01387F6}" type="presParOf" srcId="{4F1AB9BD-CAFA-4803-835C-C31F13A543AC}" destId="{19BD715D-8861-417F-A970-4E73A635B41E}" srcOrd="2" destOrd="0" presId="urn:microsoft.com/office/officeart/2008/layout/LinedList"/>
    <dgm:cxn modelId="{88A96488-B6A8-4CF7-99F0-4F34DBDD96D7}" type="presParOf" srcId="{4F1AB9BD-CAFA-4803-835C-C31F13A543AC}" destId="{DE716568-2CA2-4653-9774-0FB26CCBF024}" srcOrd="3" destOrd="0" presId="urn:microsoft.com/office/officeart/2008/layout/LinedList"/>
    <dgm:cxn modelId="{67C6F531-5C4C-4DD5-B5B6-759148FE4859}" type="presParOf" srcId="{CF1E7342-571A-4D42-B86C-46BB23226FD7}" destId="{E41EA1AE-D381-436F-9F28-57AC2FBBEC0D}" srcOrd="2" destOrd="0" presId="urn:microsoft.com/office/officeart/2008/layout/LinedList"/>
    <dgm:cxn modelId="{A1FE2396-7CDE-4612-9738-3F8C9BCF9D9B}" type="presParOf" srcId="{CF1E7342-571A-4D42-B86C-46BB23226FD7}" destId="{E4216E54-F166-4769-A3E5-FFBB87F7381E}" srcOrd="3" destOrd="0" presId="urn:microsoft.com/office/officeart/2008/layout/LinedList"/>
    <dgm:cxn modelId="{FE8E84A6-8C41-4ACC-A544-64497975A24D}" type="presParOf" srcId="{E4216E54-F166-4769-A3E5-FFBB87F7381E}" destId="{9D2ED291-D5D1-4EE1-B91C-6FDD39E8B09C}" srcOrd="0" destOrd="0" presId="urn:microsoft.com/office/officeart/2008/layout/LinedList"/>
    <dgm:cxn modelId="{7C49B301-B01E-43F8-A90A-B38F7F117EEE}" type="presParOf" srcId="{E4216E54-F166-4769-A3E5-FFBB87F7381E}" destId="{BA7DAAAC-04A0-4858-918B-89454B340D82}" srcOrd="1" destOrd="0" presId="urn:microsoft.com/office/officeart/2008/layout/LinedList"/>
    <dgm:cxn modelId="{59A5B851-4E3E-4A79-9914-8A9BBA906B63}" type="presParOf" srcId="{BA7DAAAC-04A0-4858-918B-89454B340D82}" destId="{F3ED0D67-82CC-4359-977B-BEDE32542D00}" srcOrd="0" destOrd="0" presId="urn:microsoft.com/office/officeart/2008/layout/LinedList"/>
    <dgm:cxn modelId="{BE1DE24F-F0CF-4C69-8495-41218AC0FCB7}" type="presParOf" srcId="{BA7DAAAC-04A0-4858-918B-89454B340D82}" destId="{5D9426CE-8659-4C6D-9D4C-2C6CE31FB53E}" srcOrd="1" destOrd="0" presId="urn:microsoft.com/office/officeart/2008/layout/LinedList"/>
    <dgm:cxn modelId="{747EFF7D-E44C-43A1-A909-BE4DB6B9863D}" type="presParOf" srcId="{5D9426CE-8659-4C6D-9D4C-2C6CE31FB53E}" destId="{2AFB5777-D964-46AC-ACE8-577B85158287}" srcOrd="0" destOrd="0" presId="urn:microsoft.com/office/officeart/2008/layout/LinedList"/>
    <dgm:cxn modelId="{894FF35E-C98B-4ECC-8AC9-AE1B28E7C188}" type="presParOf" srcId="{5D9426CE-8659-4C6D-9D4C-2C6CE31FB53E}" destId="{86BD1BE4-6FCB-48BC-B410-7158F82C39E4}" srcOrd="1" destOrd="0" presId="urn:microsoft.com/office/officeart/2008/layout/LinedList"/>
    <dgm:cxn modelId="{B98E5512-4F4B-4447-978E-9D1C365C5DFB}" type="presParOf" srcId="{5D9426CE-8659-4C6D-9D4C-2C6CE31FB53E}" destId="{B2A9F0B2-FFF0-44A9-8C52-7BA987975BD7}" srcOrd="2" destOrd="0" presId="urn:microsoft.com/office/officeart/2008/layout/LinedList"/>
    <dgm:cxn modelId="{2B971E48-9932-4D84-BE69-B083D4FD9DE3}" type="presParOf" srcId="{BA7DAAAC-04A0-4858-918B-89454B340D82}" destId="{2A6A0A72-AAD7-4BD9-852A-74B35CA39FC4}" srcOrd="2" destOrd="0" presId="urn:microsoft.com/office/officeart/2008/layout/LinedList"/>
    <dgm:cxn modelId="{C52FC25B-DBF0-45AB-AA76-C4D7F750052E}" type="presParOf" srcId="{BA7DAAAC-04A0-4858-918B-89454B340D82}" destId="{84A86427-B78F-4266-9379-7F9986C76C7D}" srcOrd="3" destOrd="0" presId="urn:microsoft.com/office/officeart/2008/layout/LinedList"/>
    <dgm:cxn modelId="{ED74E448-4D89-45BB-B5B3-4455B37AB898}" type="presParOf" srcId="{CF1E7342-571A-4D42-B86C-46BB23226FD7}" destId="{3D66374A-837D-4397-967F-A91E4B92B19F}" srcOrd="4" destOrd="0" presId="urn:microsoft.com/office/officeart/2008/layout/LinedList"/>
    <dgm:cxn modelId="{D504E955-679E-45F4-B1A0-880ED0BBC82F}" type="presParOf" srcId="{CF1E7342-571A-4D42-B86C-46BB23226FD7}" destId="{8BF56608-BC89-4060-A95A-66D205E2929F}" srcOrd="5" destOrd="0" presId="urn:microsoft.com/office/officeart/2008/layout/LinedList"/>
    <dgm:cxn modelId="{01E4F636-1958-4BC1-A4E8-0B757BBC7F84}" type="presParOf" srcId="{8BF56608-BC89-4060-A95A-66D205E2929F}" destId="{7C15B797-2F80-4CDD-AC29-DC7BBA20E5B7}" srcOrd="0" destOrd="0" presId="urn:microsoft.com/office/officeart/2008/layout/LinedList"/>
    <dgm:cxn modelId="{135C23E3-3944-45F4-A961-FF7D20E9C03B}" type="presParOf" srcId="{8BF56608-BC89-4060-A95A-66D205E2929F}" destId="{5A0F0860-7B78-4D3F-AEFB-FAAD0829A191}" srcOrd="1" destOrd="0" presId="urn:microsoft.com/office/officeart/2008/layout/LinedList"/>
    <dgm:cxn modelId="{64A424BE-8523-4402-ABB5-202EFB9A637A}" type="presParOf" srcId="{5A0F0860-7B78-4D3F-AEFB-FAAD0829A191}" destId="{E72CAB24-90CA-4AAC-A893-383345E6BB36}" srcOrd="0" destOrd="0" presId="urn:microsoft.com/office/officeart/2008/layout/LinedList"/>
    <dgm:cxn modelId="{5A0F7F56-F17E-475F-90E2-49F477FF61B4}" type="presParOf" srcId="{5A0F0860-7B78-4D3F-AEFB-FAAD0829A191}" destId="{E20D4751-A9DA-4C0E-9683-881549045E53}" srcOrd="1" destOrd="0" presId="urn:microsoft.com/office/officeart/2008/layout/LinedList"/>
    <dgm:cxn modelId="{F8D9BAF2-FF70-4247-B52C-B10AA2A8FB18}" type="presParOf" srcId="{E20D4751-A9DA-4C0E-9683-881549045E53}" destId="{0C328774-F157-43FB-8E14-CCFE740B933B}" srcOrd="0" destOrd="0" presId="urn:microsoft.com/office/officeart/2008/layout/LinedList"/>
    <dgm:cxn modelId="{58635C1A-B6DE-41BA-AEC8-14C24F1F26BB}" type="presParOf" srcId="{E20D4751-A9DA-4C0E-9683-881549045E53}" destId="{98482975-1789-422F-BA75-D025E5F0C069}" srcOrd="1" destOrd="0" presId="urn:microsoft.com/office/officeart/2008/layout/LinedList"/>
    <dgm:cxn modelId="{909B0255-3337-4F6A-987C-6FB5E388D4FA}" type="presParOf" srcId="{E20D4751-A9DA-4C0E-9683-881549045E53}" destId="{9BCAA51B-FC6D-404E-9710-194E5264FB9F}" srcOrd="2" destOrd="0" presId="urn:microsoft.com/office/officeart/2008/layout/LinedList"/>
    <dgm:cxn modelId="{3D00C2EA-1DFE-4325-90F9-F1950579D2A5}" type="presParOf" srcId="{5A0F0860-7B78-4D3F-AEFB-FAAD0829A191}" destId="{66E3F69D-06FA-43D1-8443-F26759EC1058}" srcOrd="2" destOrd="0" presId="urn:microsoft.com/office/officeart/2008/layout/LinedList"/>
    <dgm:cxn modelId="{F380772B-440E-4C92-9E05-572A500D6280}" type="presParOf" srcId="{5A0F0860-7B78-4D3F-AEFB-FAAD0829A191}" destId="{20325AB9-2EBB-4496-925C-92717B272800}" srcOrd="3" destOrd="0" presId="urn:microsoft.com/office/officeart/2008/layout/LinedList"/>
    <dgm:cxn modelId="{6ABD1136-3982-4073-A3AA-CBBC6C237BD8}" type="presParOf" srcId="{CF1E7342-571A-4D42-B86C-46BB23226FD7}" destId="{7763038F-C9C2-4231-9C95-E9206BA79206}" srcOrd="6" destOrd="0" presId="urn:microsoft.com/office/officeart/2008/layout/LinedList"/>
    <dgm:cxn modelId="{73BDF981-3390-4DFF-80DF-F358D8F458C7}" type="presParOf" srcId="{CF1E7342-571A-4D42-B86C-46BB23226FD7}" destId="{A4197966-1611-41C9-819C-9ADF137496DB}" srcOrd="7" destOrd="0" presId="urn:microsoft.com/office/officeart/2008/layout/LinedList"/>
    <dgm:cxn modelId="{28C0583E-A29D-4CF6-8407-2CDE9F6984F8}" type="presParOf" srcId="{A4197966-1611-41C9-819C-9ADF137496DB}" destId="{DDA73505-9E88-40AF-9B34-652E22016CAC}" srcOrd="0" destOrd="0" presId="urn:microsoft.com/office/officeart/2008/layout/LinedList"/>
    <dgm:cxn modelId="{F40CF1D6-5329-4DBA-90AD-29543B6EDBF5}" type="presParOf" srcId="{A4197966-1611-41C9-819C-9ADF137496DB}" destId="{9E7F8F84-FA4A-40A9-973A-BF35E5D4499A}" srcOrd="1" destOrd="0" presId="urn:microsoft.com/office/officeart/2008/layout/LinedList"/>
    <dgm:cxn modelId="{DFE81662-AC68-4C47-A9EF-4AE127DBEED5}" type="presParOf" srcId="{9E7F8F84-FA4A-40A9-973A-BF35E5D4499A}" destId="{12ED7CC0-130B-4064-9384-10FC590B151A}" srcOrd="0" destOrd="0" presId="urn:microsoft.com/office/officeart/2008/layout/LinedList"/>
    <dgm:cxn modelId="{1DDDBE6E-5DAA-4C2C-980B-02618EF27D14}" type="presParOf" srcId="{9E7F8F84-FA4A-40A9-973A-BF35E5D4499A}" destId="{E7B455A3-46A4-4981-BEFD-978EC1A12DBF}" srcOrd="1" destOrd="0" presId="urn:microsoft.com/office/officeart/2008/layout/LinedList"/>
    <dgm:cxn modelId="{053C69DD-2C3B-4A64-9080-752C591F9CE0}" type="presParOf" srcId="{E7B455A3-46A4-4981-BEFD-978EC1A12DBF}" destId="{C4DF9235-94EC-4401-81EF-20E1349CAF5D}" srcOrd="0" destOrd="0" presId="urn:microsoft.com/office/officeart/2008/layout/LinedList"/>
    <dgm:cxn modelId="{E5F62AC2-8DA0-42A5-A06F-2241657DB3F5}" type="presParOf" srcId="{E7B455A3-46A4-4981-BEFD-978EC1A12DBF}" destId="{68012A4C-117C-4BD8-B6DC-1BBAB38AA366}" srcOrd="1" destOrd="0" presId="urn:microsoft.com/office/officeart/2008/layout/LinedList"/>
    <dgm:cxn modelId="{C04D9E1C-2867-4EE8-9BCF-BDA68846694E}" type="presParOf" srcId="{E7B455A3-46A4-4981-BEFD-978EC1A12DBF}" destId="{5C1D2723-7C01-4361-879D-CCAE21EA36C7}" srcOrd="2" destOrd="0" presId="urn:microsoft.com/office/officeart/2008/layout/LinedList"/>
    <dgm:cxn modelId="{2D4CE5C6-70D5-4CF0-944A-69E3E1F1FDA1}" type="presParOf" srcId="{9E7F8F84-FA4A-40A9-973A-BF35E5D4499A}" destId="{54254B82-B990-4250-8383-D045C2D740DE}" srcOrd="2" destOrd="0" presId="urn:microsoft.com/office/officeart/2008/layout/LinedList"/>
    <dgm:cxn modelId="{543CAC7B-34C5-41E0-B56A-9C8969254E0A}" type="presParOf" srcId="{9E7F8F84-FA4A-40A9-973A-BF35E5D4499A}" destId="{9F0767D1-B085-40EF-A6B7-A85051D5F7B0}" srcOrd="3" destOrd="0" presId="urn:microsoft.com/office/officeart/2008/layout/LinedList"/>
    <dgm:cxn modelId="{C1BDF7FF-0FFE-436C-A1B0-F2987C257CA6}" type="presParOf" srcId="{CF1E7342-571A-4D42-B86C-46BB23226FD7}" destId="{6EE17C58-337E-48CF-8773-EA3704C796D6}" srcOrd="8" destOrd="0" presId="urn:microsoft.com/office/officeart/2008/layout/LinedList"/>
    <dgm:cxn modelId="{FD88D780-3ED1-4A5B-B079-0E2E53F4AF3D}" type="presParOf" srcId="{CF1E7342-571A-4D42-B86C-46BB23226FD7}" destId="{4681E716-9961-4A95-8BE3-87009B7271A6}" srcOrd="9" destOrd="0" presId="urn:microsoft.com/office/officeart/2008/layout/LinedList"/>
    <dgm:cxn modelId="{D849CFC3-1385-4BB8-A1D8-E49AE97F6518}" type="presParOf" srcId="{4681E716-9961-4A95-8BE3-87009B7271A6}" destId="{67AB3ABD-2724-43FA-A909-3F3F7FC6B35C}" srcOrd="0" destOrd="0" presId="urn:microsoft.com/office/officeart/2008/layout/LinedList"/>
    <dgm:cxn modelId="{B45769A7-44B2-4942-852A-0103472042BF}" type="presParOf" srcId="{4681E716-9961-4A95-8BE3-87009B7271A6}" destId="{14433DE8-4A5D-4AA3-AAB9-A9FBB5B77BB5}" srcOrd="1" destOrd="0" presId="urn:microsoft.com/office/officeart/2008/layout/LinedList"/>
    <dgm:cxn modelId="{D09445DE-E9B4-4594-80E5-2C416728C32B}" type="presParOf" srcId="{14433DE8-4A5D-4AA3-AAB9-A9FBB5B77BB5}" destId="{B3422D4C-5940-4D59-9740-F2963753BA53}" srcOrd="0" destOrd="0" presId="urn:microsoft.com/office/officeart/2008/layout/LinedList"/>
    <dgm:cxn modelId="{5EA0011D-4881-4857-B0EF-4B3B2095429F}" type="presParOf" srcId="{14433DE8-4A5D-4AA3-AAB9-A9FBB5B77BB5}" destId="{317454F9-BD09-4DF9-8188-A81B66A45914}" srcOrd="1" destOrd="0" presId="urn:microsoft.com/office/officeart/2008/layout/LinedList"/>
    <dgm:cxn modelId="{2413AF68-C2F1-4CC5-B2B0-B963C6D8783A}" type="presParOf" srcId="{317454F9-BD09-4DF9-8188-A81B66A45914}" destId="{7966A687-7A9F-4C4D-871A-EF62D067BE61}" srcOrd="0" destOrd="0" presId="urn:microsoft.com/office/officeart/2008/layout/LinedList"/>
    <dgm:cxn modelId="{DEB85C7D-B862-48F5-84FB-0FDDA4B94AEF}" type="presParOf" srcId="{317454F9-BD09-4DF9-8188-A81B66A45914}" destId="{C82E62C2-478C-471A-9579-82611B630298}" srcOrd="1" destOrd="0" presId="urn:microsoft.com/office/officeart/2008/layout/LinedList"/>
    <dgm:cxn modelId="{5B177F3F-86C6-4535-A72D-5BEC6A81A76E}" type="presParOf" srcId="{317454F9-BD09-4DF9-8188-A81B66A45914}" destId="{21FBA8D3-8CA9-475B-BD8F-49D4570FC812}" srcOrd="2" destOrd="0" presId="urn:microsoft.com/office/officeart/2008/layout/LinedList"/>
    <dgm:cxn modelId="{3F434A19-EFD8-4E8F-90D1-4F6D634701FA}" type="presParOf" srcId="{14433DE8-4A5D-4AA3-AAB9-A9FBB5B77BB5}" destId="{D95B53F1-E1DD-46C3-83AA-E5AFDCF31BDF}" srcOrd="2" destOrd="0" presId="urn:microsoft.com/office/officeart/2008/layout/LinedList"/>
    <dgm:cxn modelId="{9E79557E-57D8-4BAD-97B9-7E554267AD5D}" type="presParOf" srcId="{14433DE8-4A5D-4AA3-AAB9-A9FBB5B77BB5}" destId="{0110AC06-C1A6-4BA8-BBCD-6CCBC1098096}"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57C0D9-7FDD-48E4-9A5B-28735E42F5BC}" type="doc">
      <dgm:prSet loTypeId="urn:microsoft.com/office/officeart/2005/8/layout/vList3" loCatId="picture" qsTypeId="urn:microsoft.com/office/officeart/2005/8/quickstyle/simple1" qsCatId="simple" csTypeId="urn:microsoft.com/office/officeart/2005/8/colors/accent2_1" csCatId="accent2" phldr="1"/>
      <dgm:spPr/>
      <dgm:t>
        <a:bodyPr/>
        <a:lstStyle/>
        <a:p>
          <a:endParaRPr lang="fr-FR"/>
        </a:p>
      </dgm:t>
    </dgm:pt>
    <dgm:pt modelId="{A1E8E438-E1D6-4F13-B062-54293D010955}">
      <dgm:prSet custT="1"/>
      <dgm:spPr/>
      <dgm:t>
        <a:bodyPr/>
        <a:lstStyle/>
        <a:p>
          <a:r>
            <a:rPr lang="en-US" sz="1400" b="1" i="0" dirty="0"/>
            <a:t> Reactive </a:t>
          </a:r>
          <a:endParaRPr lang="fr-FR" sz="1400" b="1" dirty="0"/>
        </a:p>
      </dgm:t>
    </dgm:pt>
    <dgm:pt modelId="{4AD3B989-8DD6-4862-A7DC-DF4B6985E87F}" type="parTrans" cxnId="{8FC45C3B-32AD-4316-B7CB-C546FC41311F}">
      <dgm:prSet/>
      <dgm:spPr/>
      <dgm:t>
        <a:bodyPr/>
        <a:lstStyle/>
        <a:p>
          <a:endParaRPr lang="fr-FR"/>
        </a:p>
      </dgm:t>
    </dgm:pt>
    <dgm:pt modelId="{E9A60CF2-605C-4EC9-B2D3-C80334D2C484}" type="sibTrans" cxnId="{8FC45C3B-32AD-4316-B7CB-C546FC41311F}">
      <dgm:prSet/>
      <dgm:spPr/>
      <dgm:t>
        <a:bodyPr/>
        <a:lstStyle/>
        <a:p>
          <a:endParaRPr lang="fr-FR"/>
        </a:p>
      </dgm:t>
    </dgm:pt>
    <dgm:pt modelId="{4FF44BD4-E42B-4B35-A3B9-8DD7A7779616}">
      <dgm:prSet custT="1"/>
      <dgm:spPr/>
      <dgm:t>
        <a:bodyPr/>
        <a:lstStyle/>
        <a:p>
          <a:r>
            <a:rPr lang="en-US" sz="1400" b="1" i="0" dirty="0"/>
            <a:t>Lacks end-to-end visibility</a:t>
          </a:r>
          <a:endParaRPr lang="fr-FR" sz="1400" b="1" dirty="0"/>
        </a:p>
      </dgm:t>
    </dgm:pt>
    <dgm:pt modelId="{C84BB8A5-BCD3-478B-BB79-15642608BE5B}" type="parTrans" cxnId="{A216345A-09AB-45D7-A4E3-8C6E542B1A72}">
      <dgm:prSet/>
      <dgm:spPr/>
      <dgm:t>
        <a:bodyPr/>
        <a:lstStyle/>
        <a:p>
          <a:endParaRPr lang="fr-FR"/>
        </a:p>
      </dgm:t>
    </dgm:pt>
    <dgm:pt modelId="{2F4D9E63-3117-4E4F-B670-0C3006AC8BE4}" type="sibTrans" cxnId="{A216345A-09AB-45D7-A4E3-8C6E542B1A72}">
      <dgm:prSet/>
      <dgm:spPr/>
      <dgm:t>
        <a:bodyPr/>
        <a:lstStyle/>
        <a:p>
          <a:endParaRPr lang="fr-FR"/>
        </a:p>
      </dgm:t>
    </dgm:pt>
    <dgm:pt modelId="{8BAED4BA-5629-4F04-A9E6-1A9A0954017B}">
      <dgm:prSet custT="1"/>
      <dgm:spPr/>
      <dgm:t>
        <a:bodyPr/>
        <a:lstStyle/>
        <a:p>
          <a:r>
            <a:rPr lang="en-US" sz="1400" b="1" i="0" dirty="0"/>
            <a:t>Fragmented data</a:t>
          </a:r>
          <a:endParaRPr lang="fr-FR" sz="1400" b="1" dirty="0"/>
        </a:p>
      </dgm:t>
    </dgm:pt>
    <dgm:pt modelId="{6CDBB20F-FFEB-4D7F-905D-7B65EE9F3D2B}" type="parTrans" cxnId="{EA1ED0C7-6875-4582-A060-3F7A37DEC919}">
      <dgm:prSet/>
      <dgm:spPr/>
      <dgm:t>
        <a:bodyPr/>
        <a:lstStyle/>
        <a:p>
          <a:endParaRPr lang="fr-FR"/>
        </a:p>
      </dgm:t>
    </dgm:pt>
    <dgm:pt modelId="{B19806CC-C0AD-4A04-B2AB-3EFB6D781DFF}" type="sibTrans" cxnId="{EA1ED0C7-6875-4582-A060-3F7A37DEC919}">
      <dgm:prSet/>
      <dgm:spPr/>
      <dgm:t>
        <a:bodyPr/>
        <a:lstStyle/>
        <a:p>
          <a:endParaRPr lang="fr-FR"/>
        </a:p>
      </dgm:t>
    </dgm:pt>
    <dgm:pt modelId="{5A51961A-3A29-48E6-A3D1-29C740555D81}" type="pres">
      <dgm:prSet presAssocID="{AA57C0D9-7FDD-48E4-9A5B-28735E42F5BC}" presName="linearFlow" presStyleCnt="0">
        <dgm:presLayoutVars>
          <dgm:dir/>
          <dgm:resizeHandles val="exact"/>
        </dgm:presLayoutVars>
      </dgm:prSet>
      <dgm:spPr/>
    </dgm:pt>
    <dgm:pt modelId="{A891EEAD-6158-4AC8-8962-47F73C95B199}" type="pres">
      <dgm:prSet presAssocID="{A1E8E438-E1D6-4F13-B062-54293D010955}" presName="composite" presStyleCnt="0"/>
      <dgm:spPr/>
    </dgm:pt>
    <dgm:pt modelId="{67AAA10A-595C-4CCA-9FA3-314A5BE7EC61}" type="pres">
      <dgm:prSet presAssocID="{A1E8E438-E1D6-4F13-B062-54293D010955}" presName="imgShp" presStyleLbl="fgImgPlace1" presStyleIdx="0" presStyleCnt="3"/>
      <dgm:spPr>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a:noFill/>
        </a:ln>
      </dgm:spPr>
    </dgm:pt>
    <dgm:pt modelId="{E0A78DBB-E0D7-4AE4-8815-BB9E34343841}" type="pres">
      <dgm:prSet presAssocID="{A1E8E438-E1D6-4F13-B062-54293D010955}" presName="txShp" presStyleLbl="node1" presStyleIdx="0" presStyleCnt="3" custScaleY="72926">
        <dgm:presLayoutVars>
          <dgm:bulletEnabled val="1"/>
        </dgm:presLayoutVars>
      </dgm:prSet>
      <dgm:spPr>
        <a:prstGeom prst="roundRect">
          <a:avLst/>
        </a:prstGeom>
      </dgm:spPr>
    </dgm:pt>
    <dgm:pt modelId="{A140859B-13E9-4CC1-965D-088214FF03F1}" type="pres">
      <dgm:prSet presAssocID="{E9A60CF2-605C-4EC9-B2D3-C80334D2C484}" presName="spacing" presStyleCnt="0"/>
      <dgm:spPr/>
    </dgm:pt>
    <dgm:pt modelId="{64CF12BD-B2BD-45D3-9843-2E5B0967EDFA}" type="pres">
      <dgm:prSet presAssocID="{4FF44BD4-E42B-4B35-A3B9-8DD7A7779616}" presName="composite" presStyleCnt="0"/>
      <dgm:spPr/>
    </dgm:pt>
    <dgm:pt modelId="{46128EE9-272A-43CC-A575-EFF4203CD3EA}" type="pres">
      <dgm:prSet presAssocID="{4FF44BD4-E42B-4B35-A3B9-8DD7A7779616}" presName="imgShp" presStyleLbl="fgImgPlace1" presStyleIdx="1" presStyleCnt="3"/>
      <dgm:spPr>
        <a:blipFill rotWithShape="1">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a:noFill/>
        </a:ln>
      </dgm:spPr>
    </dgm:pt>
    <dgm:pt modelId="{D7743E91-0ECB-41DD-A074-5CE238E60821}" type="pres">
      <dgm:prSet presAssocID="{4FF44BD4-E42B-4B35-A3B9-8DD7A7779616}" presName="txShp" presStyleLbl="node1" presStyleIdx="1" presStyleCnt="3" custScaleY="72926">
        <dgm:presLayoutVars>
          <dgm:bulletEnabled val="1"/>
        </dgm:presLayoutVars>
      </dgm:prSet>
      <dgm:spPr>
        <a:prstGeom prst="roundRect">
          <a:avLst/>
        </a:prstGeom>
      </dgm:spPr>
    </dgm:pt>
    <dgm:pt modelId="{61845B7E-0371-4CCA-9824-7F12C6FF1301}" type="pres">
      <dgm:prSet presAssocID="{2F4D9E63-3117-4E4F-B670-0C3006AC8BE4}" presName="spacing" presStyleCnt="0"/>
      <dgm:spPr/>
    </dgm:pt>
    <dgm:pt modelId="{2BB43270-3504-4807-97EC-BB2DE590FF29}" type="pres">
      <dgm:prSet presAssocID="{8BAED4BA-5629-4F04-A9E6-1A9A0954017B}" presName="composite" presStyleCnt="0"/>
      <dgm:spPr/>
    </dgm:pt>
    <dgm:pt modelId="{DC434B81-847C-4CAE-8D12-3E5A07216DFF}" type="pres">
      <dgm:prSet presAssocID="{8BAED4BA-5629-4F04-A9E6-1A9A0954017B}" presName="imgShp" presStyleLbl="fgImgPlace1" presStyleIdx="2" presStyleCnt="3"/>
      <dgm:spPr>
        <a:blipFill rotWithShape="1">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a:noFill/>
        </a:ln>
      </dgm:spPr>
    </dgm:pt>
    <dgm:pt modelId="{F0CB472B-135D-4BED-877A-90BAA4B7B186}" type="pres">
      <dgm:prSet presAssocID="{8BAED4BA-5629-4F04-A9E6-1A9A0954017B}" presName="txShp" presStyleLbl="node1" presStyleIdx="2" presStyleCnt="3" custScaleY="72926">
        <dgm:presLayoutVars>
          <dgm:bulletEnabled val="1"/>
        </dgm:presLayoutVars>
      </dgm:prSet>
      <dgm:spPr>
        <a:prstGeom prst="roundRect">
          <a:avLst/>
        </a:prstGeom>
      </dgm:spPr>
    </dgm:pt>
  </dgm:ptLst>
  <dgm:cxnLst>
    <dgm:cxn modelId="{22C21609-9CD8-459C-B76C-C89901A1E6F8}" type="presOf" srcId="{4FF44BD4-E42B-4B35-A3B9-8DD7A7779616}" destId="{D7743E91-0ECB-41DD-A074-5CE238E60821}" srcOrd="0" destOrd="0" presId="urn:microsoft.com/office/officeart/2005/8/layout/vList3"/>
    <dgm:cxn modelId="{8FC45C3B-32AD-4316-B7CB-C546FC41311F}" srcId="{AA57C0D9-7FDD-48E4-9A5B-28735E42F5BC}" destId="{A1E8E438-E1D6-4F13-B062-54293D010955}" srcOrd="0" destOrd="0" parTransId="{4AD3B989-8DD6-4862-A7DC-DF4B6985E87F}" sibTransId="{E9A60CF2-605C-4EC9-B2D3-C80334D2C484}"/>
    <dgm:cxn modelId="{006A6E51-00AA-48AA-A7C6-5BADC719D5BD}" type="presOf" srcId="{AA57C0D9-7FDD-48E4-9A5B-28735E42F5BC}" destId="{5A51961A-3A29-48E6-A3D1-29C740555D81}" srcOrd="0" destOrd="0" presId="urn:microsoft.com/office/officeart/2005/8/layout/vList3"/>
    <dgm:cxn modelId="{A216345A-09AB-45D7-A4E3-8C6E542B1A72}" srcId="{AA57C0D9-7FDD-48E4-9A5B-28735E42F5BC}" destId="{4FF44BD4-E42B-4B35-A3B9-8DD7A7779616}" srcOrd="1" destOrd="0" parTransId="{C84BB8A5-BCD3-478B-BB79-15642608BE5B}" sibTransId="{2F4D9E63-3117-4E4F-B670-0C3006AC8BE4}"/>
    <dgm:cxn modelId="{A3507AAD-6704-4A50-A347-8E046B3DCB11}" type="presOf" srcId="{8BAED4BA-5629-4F04-A9E6-1A9A0954017B}" destId="{F0CB472B-135D-4BED-877A-90BAA4B7B186}" srcOrd="0" destOrd="0" presId="urn:microsoft.com/office/officeart/2005/8/layout/vList3"/>
    <dgm:cxn modelId="{EA1ED0C7-6875-4582-A060-3F7A37DEC919}" srcId="{AA57C0D9-7FDD-48E4-9A5B-28735E42F5BC}" destId="{8BAED4BA-5629-4F04-A9E6-1A9A0954017B}" srcOrd="2" destOrd="0" parTransId="{6CDBB20F-FFEB-4D7F-905D-7B65EE9F3D2B}" sibTransId="{B19806CC-C0AD-4A04-B2AB-3EFB6D781DFF}"/>
    <dgm:cxn modelId="{E0C296FD-918B-4128-9EE0-964D4EAADC57}" type="presOf" srcId="{A1E8E438-E1D6-4F13-B062-54293D010955}" destId="{E0A78DBB-E0D7-4AE4-8815-BB9E34343841}" srcOrd="0" destOrd="0" presId="urn:microsoft.com/office/officeart/2005/8/layout/vList3"/>
    <dgm:cxn modelId="{A1CE0736-8D72-42B3-8C0C-E08481A13D05}" type="presParOf" srcId="{5A51961A-3A29-48E6-A3D1-29C740555D81}" destId="{A891EEAD-6158-4AC8-8962-47F73C95B199}" srcOrd="0" destOrd="0" presId="urn:microsoft.com/office/officeart/2005/8/layout/vList3"/>
    <dgm:cxn modelId="{6093EEE0-AFCE-49A9-884E-7F1061E7DED4}" type="presParOf" srcId="{A891EEAD-6158-4AC8-8962-47F73C95B199}" destId="{67AAA10A-595C-4CCA-9FA3-314A5BE7EC61}" srcOrd="0" destOrd="0" presId="urn:microsoft.com/office/officeart/2005/8/layout/vList3"/>
    <dgm:cxn modelId="{B13FEDBB-4A3C-42E1-8253-211E87E0F632}" type="presParOf" srcId="{A891EEAD-6158-4AC8-8962-47F73C95B199}" destId="{E0A78DBB-E0D7-4AE4-8815-BB9E34343841}" srcOrd="1" destOrd="0" presId="urn:microsoft.com/office/officeart/2005/8/layout/vList3"/>
    <dgm:cxn modelId="{1BFE4DB9-C829-4BA6-B2A3-22793E370E9F}" type="presParOf" srcId="{5A51961A-3A29-48E6-A3D1-29C740555D81}" destId="{A140859B-13E9-4CC1-965D-088214FF03F1}" srcOrd="1" destOrd="0" presId="urn:microsoft.com/office/officeart/2005/8/layout/vList3"/>
    <dgm:cxn modelId="{9C4F85F6-44EA-4018-B372-59996215421F}" type="presParOf" srcId="{5A51961A-3A29-48E6-A3D1-29C740555D81}" destId="{64CF12BD-B2BD-45D3-9843-2E5B0967EDFA}" srcOrd="2" destOrd="0" presId="urn:microsoft.com/office/officeart/2005/8/layout/vList3"/>
    <dgm:cxn modelId="{853DB5B4-77EB-4B16-8FBA-A5E534909583}" type="presParOf" srcId="{64CF12BD-B2BD-45D3-9843-2E5B0967EDFA}" destId="{46128EE9-272A-43CC-A575-EFF4203CD3EA}" srcOrd="0" destOrd="0" presId="urn:microsoft.com/office/officeart/2005/8/layout/vList3"/>
    <dgm:cxn modelId="{C625DF36-8924-4884-816B-FDCAB4DCD948}" type="presParOf" srcId="{64CF12BD-B2BD-45D3-9843-2E5B0967EDFA}" destId="{D7743E91-0ECB-41DD-A074-5CE238E60821}" srcOrd="1" destOrd="0" presId="urn:microsoft.com/office/officeart/2005/8/layout/vList3"/>
    <dgm:cxn modelId="{89CA4D0C-4735-40D8-81DA-77ACDF1E5824}" type="presParOf" srcId="{5A51961A-3A29-48E6-A3D1-29C740555D81}" destId="{61845B7E-0371-4CCA-9824-7F12C6FF1301}" srcOrd="3" destOrd="0" presId="urn:microsoft.com/office/officeart/2005/8/layout/vList3"/>
    <dgm:cxn modelId="{03D2920D-5BA5-4C84-AF8E-7124208BAE90}" type="presParOf" srcId="{5A51961A-3A29-48E6-A3D1-29C740555D81}" destId="{2BB43270-3504-4807-97EC-BB2DE590FF29}" srcOrd="4" destOrd="0" presId="urn:microsoft.com/office/officeart/2005/8/layout/vList3"/>
    <dgm:cxn modelId="{59284B91-53CB-4A28-A5B3-19A7D3F68369}" type="presParOf" srcId="{2BB43270-3504-4807-97EC-BB2DE590FF29}" destId="{DC434B81-847C-4CAE-8D12-3E5A07216DFF}" srcOrd="0" destOrd="0" presId="urn:microsoft.com/office/officeart/2005/8/layout/vList3"/>
    <dgm:cxn modelId="{330CEFE0-DAE2-430D-BCED-25EFC522EA6B}" type="presParOf" srcId="{2BB43270-3504-4807-97EC-BB2DE590FF29}" destId="{F0CB472B-135D-4BED-877A-90BAA4B7B186}"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134360-80CB-450E-8035-3587EEFB311F}" type="doc">
      <dgm:prSet loTypeId="urn:microsoft.com/office/officeart/2008/layout/BendingPictureCaption" loCatId="picture" qsTypeId="urn:microsoft.com/office/officeart/2005/8/quickstyle/simple1" qsCatId="simple" csTypeId="urn:microsoft.com/office/officeart/2005/8/colors/accent1_1" csCatId="accent1" phldr="1"/>
      <dgm:spPr/>
      <dgm:t>
        <a:bodyPr/>
        <a:lstStyle/>
        <a:p>
          <a:endParaRPr lang="fr-FR"/>
        </a:p>
      </dgm:t>
    </dgm:pt>
    <dgm:pt modelId="{A455C640-F667-4801-9FF6-96F12253FB75}">
      <dgm:prSet/>
      <dgm:spPr/>
      <dgm:t>
        <a:bodyPr/>
        <a:lstStyle/>
        <a:p>
          <a:r>
            <a:rPr lang="en-US" b="0" i="0" dirty="0"/>
            <a:t>Monitoring Focus</a:t>
          </a:r>
          <a:endParaRPr lang="fr-FR" dirty="0"/>
        </a:p>
      </dgm:t>
    </dgm:pt>
    <dgm:pt modelId="{6566B922-22DC-4533-9011-F69B843D35E8}" type="parTrans" cxnId="{198D2502-B55A-4751-9E09-9A6FE0349075}">
      <dgm:prSet/>
      <dgm:spPr/>
      <dgm:t>
        <a:bodyPr/>
        <a:lstStyle/>
        <a:p>
          <a:endParaRPr lang="fr-FR"/>
        </a:p>
      </dgm:t>
    </dgm:pt>
    <dgm:pt modelId="{340F4C82-A374-4E24-B236-CDC1FA607F4C}" type="sibTrans" cxnId="{198D2502-B55A-4751-9E09-9A6FE0349075}">
      <dgm:prSet/>
      <dgm:spPr/>
      <dgm:t>
        <a:bodyPr/>
        <a:lstStyle/>
        <a:p>
          <a:endParaRPr lang="fr-FR"/>
        </a:p>
      </dgm:t>
    </dgm:pt>
    <dgm:pt modelId="{BBF13877-4394-4607-A8A8-AC8B974B7C1E}">
      <dgm:prSet/>
      <dgm:spPr/>
      <dgm:t>
        <a:bodyPr/>
        <a:lstStyle/>
        <a:p>
          <a:r>
            <a:rPr lang="en-US" b="0" i="0" dirty="0"/>
            <a:t>Approach</a:t>
          </a:r>
          <a:endParaRPr lang="fr-FR" dirty="0"/>
        </a:p>
      </dgm:t>
    </dgm:pt>
    <dgm:pt modelId="{9FE0AAC7-0725-4496-B287-A37B3247D335}" type="parTrans" cxnId="{CFC59F6C-AC37-499A-9007-7119CF517EDB}">
      <dgm:prSet/>
      <dgm:spPr/>
      <dgm:t>
        <a:bodyPr/>
        <a:lstStyle/>
        <a:p>
          <a:endParaRPr lang="fr-FR"/>
        </a:p>
      </dgm:t>
    </dgm:pt>
    <dgm:pt modelId="{6DB60202-6903-4F01-A14C-2C1B472DD16E}" type="sibTrans" cxnId="{CFC59F6C-AC37-499A-9007-7119CF517EDB}">
      <dgm:prSet/>
      <dgm:spPr/>
      <dgm:t>
        <a:bodyPr/>
        <a:lstStyle/>
        <a:p>
          <a:endParaRPr lang="fr-FR"/>
        </a:p>
      </dgm:t>
    </dgm:pt>
    <dgm:pt modelId="{F89D14CE-B4C2-42AE-8669-4FC89CD3F1D1}">
      <dgm:prSet/>
      <dgm:spPr/>
      <dgm:t>
        <a:bodyPr/>
        <a:lstStyle/>
        <a:p>
          <a:r>
            <a:rPr lang="en-US" b="0" i="0" dirty="0"/>
            <a:t>Analysis Scope</a:t>
          </a:r>
          <a:endParaRPr lang="fr-FR" dirty="0"/>
        </a:p>
      </dgm:t>
    </dgm:pt>
    <dgm:pt modelId="{8E2081AA-6E83-49A1-872D-F19BCE7C8E29}" type="parTrans" cxnId="{2EF050A6-056B-4E0E-921D-486A407C7003}">
      <dgm:prSet/>
      <dgm:spPr/>
      <dgm:t>
        <a:bodyPr/>
        <a:lstStyle/>
        <a:p>
          <a:endParaRPr lang="fr-FR"/>
        </a:p>
      </dgm:t>
    </dgm:pt>
    <dgm:pt modelId="{0F8C0AA0-39A9-479A-BF90-D428FF1254EB}" type="sibTrans" cxnId="{2EF050A6-056B-4E0E-921D-486A407C7003}">
      <dgm:prSet/>
      <dgm:spPr/>
      <dgm:t>
        <a:bodyPr/>
        <a:lstStyle/>
        <a:p>
          <a:endParaRPr lang="fr-FR"/>
        </a:p>
      </dgm:t>
    </dgm:pt>
    <dgm:pt modelId="{69787D65-F477-47F2-8241-47D2D70B3659}">
      <dgm:prSet/>
      <dgm:spPr/>
      <dgm:t>
        <a:bodyPr/>
        <a:lstStyle/>
        <a:p>
          <a:r>
            <a:rPr lang="en-US" b="0" i="0"/>
            <a:t>Metrics Used</a:t>
          </a:r>
          <a:endParaRPr lang="fr-FR" dirty="0"/>
        </a:p>
      </dgm:t>
    </dgm:pt>
    <dgm:pt modelId="{F16534D6-935C-4A41-A2B4-3A24E9D449F6}" type="parTrans" cxnId="{5FC5A2FA-8531-468A-B374-4B8D5ACD99EB}">
      <dgm:prSet/>
      <dgm:spPr/>
      <dgm:t>
        <a:bodyPr/>
        <a:lstStyle/>
        <a:p>
          <a:endParaRPr lang="fr-FR"/>
        </a:p>
      </dgm:t>
    </dgm:pt>
    <dgm:pt modelId="{4480784C-9782-49CE-BB42-C4FD66D46E3E}" type="sibTrans" cxnId="{5FC5A2FA-8531-468A-B374-4B8D5ACD99EB}">
      <dgm:prSet/>
      <dgm:spPr/>
      <dgm:t>
        <a:bodyPr/>
        <a:lstStyle/>
        <a:p>
          <a:endParaRPr lang="fr-FR"/>
        </a:p>
      </dgm:t>
    </dgm:pt>
    <dgm:pt modelId="{AD7AB5DF-CBD7-40D0-865E-ACE963D3579B}" type="pres">
      <dgm:prSet presAssocID="{B2134360-80CB-450E-8035-3587EEFB311F}" presName="diagram" presStyleCnt="0">
        <dgm:presLayoutVars>
          <dgm:dir/>
        </dgm:presLayoutVars>
      </dgm:prSet>
      <dgm:spPr/>
    </dgm:pt>
    <dgm:pt modelId="{606FC4EC-6C7B-4377-A178-AF7C3C8D5A9E}" type="pres">
      <dgm:prSet presAssocID="{A455C640-F667-4801-9FF6-96F12253FB75}" presName="composite" presStyleCnt="0"/>
      <dgm:spPr/>
    </dgm:pt>
    <dgm:pt modelId="{3E5758A4-A84B-42B6-8EB1-13E90FA2EDED}" type="pres">
      <dgm:prSet presAssocID="{A455C640-F667-4801-9FF6-96F12253FB75}" presName="Image" presStyleLbl="bgShp"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3050" r="13050"/>
          </a:stretch>
        </a:blipFill>
      </dgm:spPr>
    </dgm:pt>
    <dgm:pt modelId="{01459757-DAA3-40BF-9755-D244FC13DD0C}" type="pres">
      <dgm:prSet presAssocID="{A455C640-F667-4801-9FF6-96F12253FB75}" presName="Parent" presStyleLbl="node0" presStyleIdx="0" presStyleCnt="4">
        <dgm:presLayoutVars>
          <dgm:bulletEnabled val="1"/>
        </dgm:presLayoutVars>
      </dgm:prSet>
      <dgm:spPr/>
    </dgm:pt>
    <dgm:pt modelId="{B6A4D43F-B3F2-4981-B62A-483314E76D15}" type="pres">
      <dgm:prSet presAssocID="{340F4C82-A374-4E24-B236-CDC1FA607F4C}" presName="sibTrans" presStyleCnt="0"/>
      <dgm:spPr/>
    </dgm:pt>
    <dgm:pt modelId="{C6BDEAC7-A2CC-4B00-B9CB-141779EE8169}" type="pres">
      <dgm:prSet presAssocID="{BBF13877-4394-4607-A8A8-AC8B974B7C1E}" presName="composite" presStyleCnt="0"/>
      <dgm:spPr/>
    </dgm:pt>
    <dgm:pt modelId="{332DE3AD-7DC3-412D-B9DF-ACE30FECAB5E}" type="pres">
      <dgm:prSet presAssocID="{BBF13877-4394-4607-A8A8-AC8B974B7C1E}" presName="Image" presStyleLbl="bgShp" presStyleIdx="1" presStyleCnt="4"/>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3050" r="13050"/>
          </a:stretch>
        </a:blipFill>
      </dgm:spPr>
    </dgm:pt>
    <dgm:pt modelId="{501C1F50-D584-4CBE-95E8-E60FD4BBCBD9}" type="pres">
      <dgm:prSet presAssocID="{BBF13877-4394-4607-A8A8-AC8B974B7C1E}" presName="Parent" presStyleLbl="node0" presStyleIdx="1" presStyleCnt="4">
        <dgm:presLayoutVars>
          <dgm:bulletEnabled val="1"/>
        </dgm:presLayoutVars>
      </dgm:prSet>
      <dgm:spPr/>
    </dgm:pt>
    <dgm:pt modelId="{6775F223-825C-4314-82AC-BF841BE86DDD}" type="pres">
      <dgm:prSet presAssocID="{6DB60202-6903-4F01-A14C-2C1B472DD16E}" presName="sibTrans" presStyleCnt="0"/>
      <dgm:spPr/>
    </dgm:pt>
    <dgm:pt modelId="{D3E420E2-559B-40BD-BBDC-8F02B213CDEE}" type="pres">
      <dgm:prSet presAssocID="{F89D14CE-B4C2-42AE-8669-4FC89CD3F1D1}" presName="composite" presStyleCnt="0"/>
      <dgm:spPr/>
    </dgm:pt>
    <dgm:pt modelId="{14C5A106-7D37-4FD4-839C-D0029FD3DA94}" type="pres">
      <dgm:prSet presAssocID="{F89D14CE-B4C2-42AE-8669-4FC89CD3F1D1}" presName="Image" presStyleLbl="bgShp" presStyleIdx="2"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3050" r="13050"/>
          </a:stretch>
        </a:blipFill>
      </dgm:spPr>
    </dgm:pt>
    <dgm:pt modelId="{6F4814F7-43B3-4980-8AC1-57185B2B7CEA}" type="pres">
      <dgm:prSet presAssocID="{F89D14CE-B4C2-42AE-8669-4FC89CD3F1D1}" presName="Parent" presStyleLbl="node0" presStyleIdx="2" presStyleCnt="4">
        <dgm:presLayoutVars>
          <dgm:bulletEnabled val="1"/>
        </dgm:presLayoutVars>
      </dgm:prSet>
      <dgm:spPr/>
    </dgm:pt>
    <dgm:pt modelId="{3A8CE744-B8DC-45DF-A6CB-948E971D6A03}" type="pres">
      <dgm:prSet presAssocID="{0F8C0AA0-39A9-479A-BF90-D428FF1254EB}" presName="sibTrans" presStyleCnt="0"/>
      <dgm:spPr/>
    </dgm:pt>
    <dgm:pt modelId="{5A3CA496-33ED-45D9-8782-ED2FA2B705BF}" type="pres">
      <dgm:prSet presAssocID="{69787D65-F477-47F2-8241-47D2D70B3659}" presName="composite" presStyleCnt="0"/>
      <dgm:spPr/>
    </dgm:pt>
    <dgm:pt modelId="{23C43778-89DE-4FA3-A9B3-DDD2B623C974}" type="pres">
      <dgm:prSet presAssocID="{69787D65-F477-47F2-8241-47D2D70B3659}" presName="Image" presStyleLbl="bgShp"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18000" b="-18000"/>
          </a:stretch>
        </a:blipFill>
      </dgm:spPr>
    </dgm:pt>
    <dgm:pt modelId="{64D23E41-2999-4408-B916-4D739DFBD254}" type="pres">
      <dgm:prSet presAssocID="{69787D65-F477-47F2-8241-47D2D70B3659}" presName="Parent" presStyleLbl="node0" presStyleIdx="3" presStyleCnt="4">
        <dgm:presLayoutVars>
          <dgm:bulletEnabled val="1"/>
        </dgm:presLayoutVars>
      </dgm:prSet>
      <dgm:spPr/>
    </dgm:pt>
  </dgm:ptLst>
  <dgm:cxnLst>
    <dgm:cxn modelId="{198D2502-B55A-4751-9E09-9A6FE0349075}" srcId="{B2134360-80CB-450E-8035-3587EEFB311F}" destId="{A455C640-F667-4801-9FF6-96F12253FB75}" srcOrd="0" destOrd="0" parTransId="{6566B922-22DC-4533-9011-F69B843D35E8}" sibTransId="{340F4C82-A374-4E24-B236-CDC1FA607F4C}"/>
    <dgm:cxn modelId="{529E4B45-7D18-4BFB-A6D6-82233971A9A3}" type="presOf" srcId="{BBF13877-4394-4607-A8A8-AC8B974B7C1E}" destId="{501C1F50-D584-4CBE-95E8-E60FD4BBCBD9}" srcOrd="0" destOrd="0" presId="urn:microsoft.com/office/officeart/2008/layout/BendingPictureCaption"/>
    <dgm:cxn modelId="{CFC59F6C-AC37-499A-9007-7119CF517EDB}" srcId="{B2134360-80CB-450E-8035-3587EEFB311F}" destId="{BBF13877-4394-4607-A8A8-AC8B974B7C1E}" srcOrd="1" destOrd="0" parTransId="{9FE0AAC7-0725-4496-B287-A37B3247D335}" sibTransId="{6DB60202-6903-4F01-A14C-2C1B472DD16E}"/>
    <dgm:cxn modelId="{D23B4352-6C5C-4644-BEE0-9A29643C2E61}" type="presOf" srcId="{F89D14CE-B4C2-42AE-8669-4FC89CD3F1D1}" destId="{6F4814F7-43B3-4980-8AC1-57185B2B7CEA}" srcOrd="0" destOrd="0" presId="urn:microsoft.com/office/officeart/2008/layout/BendingPictureCaption"/>
    <dgm:cxn modelId="{51B8F87F-C951-420A-9601-604ED53C46B5}" type="presOf" srcId="{69787D65-F477-47F2-8241-47D2D70B3659}" destId="{64D23E41-2999-4408-B916-4D739DFBD254}" srcOrd="0" destOrd="0" presId="urn:microsoft.com/office/officeart/2008/layout/BendingPictureCaption"/>
    <dgm:cxn modelId="{2EF050A6-056B-4E0E-921D-486A407C7003}" srcId="{B2134360-80CB-450E-8035-3587EEFB311F}" destId="{F89D14CE-B4C2-42AE-8669-4FC89CD3F1D1}" srcOrd="2" destOrd="0" parTransId="{8E2081AA-6E83-49A1-872D-F19BCE7C8E29}" sibTransId="{0F8C0AA0-39A9-479A-BF90-D428FF1254EB}"/>
    <dgm:cxn modelId="{E49BBBF2-F1B5-4E70-85D3-64164E152BE9}" type="presOf" srcId="{A455C640-F667-4801-9FF6-96F12253FB75}" destId="{01459757-DAA3-40BF-9755-D244FC13DD0C}" srcOrd="0" destOrd="0" presId="urn:microsoft.com/office/officeart/2008/layout/BendingPictureCaption"/>
    <dgm:cxn modelId="{ADDA89F7-7F5C-4DD0-B413-928EAFB2DD69}" type="presOf" srcId="{B2134360-80CB-450E-8035-3587EEFB311F}" destId="{AD7AB5DF-CBD7-40D0-865E-ACE963D3579B}" srcOrd="0" destOrd="0" presId="urn:microsoft.com/office/officeart/2008/layout/BendingPictureCaption"/>
    <dgm:cxn modelId="{5FC5A2FA-8531-468A-B374-4B8D5ACD99EB}" srcId="{B2134360-80CB-450E-8035-3587EEFB311F}" destId="{69787D65-F477-47F2-8241-47D2D70B3659}" srcOrd="3" destOrd="0" parTransId="{F16534D6-935C-4A41-A2B4-3A24E9D449F6}" sibTransId="{4480784C-9782-49CE-BB42-C4FD66D46E3E}"/>
    <dgm:cxn modelId="{96863418-8DD6-46D0-BAEE-C7BF444B8092}" type="presParOf" srcId="{AD7AB5DF-CBD7-40D0-865E-ACE963D3579B}" destId="{606FC4EC-6C7B-4377-A178-AF7C3C8D5A9E}" srcOrd="0" destOrd="0" presId="urn:microsoft.com/office/officeart/2008/layout/BendingPictureCaption"/>
    <dgm:cxn modelId="{814C9703-E5DC-4F1A-8A79-95AE6E47B7D1}" type="presParOf" srcId="{606FC4EC-6C7B-4377-A178-AF7C3C8D5A9E}" destId="{3E5758A4-A84B-42B6-8EB1-13E90FA2EDED}" srcOrd="0" destOrd="0" presId="urn:microsoft.com/office/officeart/2008/layout/BendingPictureCaption"/>
    <dgm:cxn modelId="{AF54543D-422C-468B-B6B6-95BC2FC9AF5A}" type="presParOf" srcId="{606FC4EC-6C7B-4377-A178-AF7C3C8D5A9E}" destId="{01459757-DAA3-40BF-9755-D244FC13DD0C}" srcOrd="1" destOrd="0" presId="urn:microsoft.com/office/officeart/2008/layout/BendingPictureCaption"/>
    <dgm:cxn modelId="{23F0EE40-F9AF-42AD-A9CC-9BFFBAB19C91}" type="presParOf" srcId="{AD7AB5DF-CBD7-40D0-865E-ACE963D3579B}" destId="{B6A4D43F-B3F2-4981-B62A-483314E76D15}" srcOrd="1" destOrd="0" presId="urn:microsoft.com/office/officeart/2008/layout/BendingPictureCaption"/>
    <dgm:cxn modelId="{56D2044D-E499-44C5-B019-8B89EFD57EAD}" type="presParOf" srcId="{AD7AB5DF-CBD7-40D0-865E-ACE963D3579B}" destId="{C6BDEAC7-A2CC-4B00-B9CB-141779EE8169}" srcOrd="2" destOrd="0" presId="urn:microsoft.com/office/officeart/2008/layout/BendingPictureCaption"/>
    <dgm:cxn modelId="{A02D30A3-DE1C-418F-8032-41F9A9FF09B8}" type="presParOf" srcId="{C6BDEAC7-A2CC-4B00-B9CB-141779EE8169}" destId="{332DE3AD-7DC3-412D-B9DF-ACE30FECAB5E}" srcOrd="0" destOrd="0" presId="urn:microsoft.com/office/officeart/2008/layout/BendingPictureCaption"/>
    <dgm:cxn modelId="{43737F08-B11C-4D90-A741-3A231CEDD2C4}" type="presParOf" srcId="{C6BDEAC7-A2CC-4B00-B9CB-141779EE8169}" destId="{501C1F50-D584-4CBE-95E8-E60FD4BBCBD9}" srcOrd="1" destOrd="0" presId="urn:microsoft.com/office/officeart/2008/layout/BendingPictureCaption"/>
    <dgm:cxn modelId="{2A6AC332-924A-46BA-83AF-7CE4785EC013}" type="presParOf" srcId="{AD7AB5DF-CBD7-40D0-865E-ACE963D3579B}" destId="{6775F223-825C-4314-82AC-BF841BE86DDD}" srcOrd="3" destOrd="0" presId="urn:microsoft.com/office/officeart/2008/layout/BendingPictureCaption"/>
    <dgm:cxn modelId="{D32196CF-6D2D-4C90-AAB8-747402B70700}" type="presParOf" srcId="{AD7AB5DF-CBD7-40D0-865E-ACE963D3579B}" destId="{D3E420E2-559B-40BD-BBDC-8F02B213CDEE}" srcOrd="4" destOrd="0" presId="urn:microsoft.com/office/officeart/2008/layout/BendingPictureCaption"/>
    <dgm:cxn modelId="{4F4069BA-173C-4AE4-93D5-BC304BA0CAAC}" type="presParOf" srcId="{D3E420E2-559B-40BD-BBDC-8F02B213CDEE}" destId="{14C5A106-7D37-4FD4-839C-D0029FD3DA94}" srcOrd="0" destOrd="0" presId="urn:microsoft.com/office/officeart/2008/layout/BendingPictureCaption"/>
    <dgm:cxn modelId="{308ECD5F-BA4C-4B69-8560-7BC237D0FAF1}" type="presParOf" srcId="{D3E420E2-559B-40BD-BBDC-8F02B213CDEE}" destId="{6F4814F7-43B3-4980-8AC1-57185B2B7CEA}" srcOrd="1" destOrd="0" presId="urn:microsoft.com/office/officeart/2008/layout/BendingPictureCaption"/>
    <dgm:cxn modelId="{99078538-8267-4F80-858B-8AC27E9F2CF8}" type="presParOf" srcId="{AD7AB5DF-CBD7-40D0-865E-ACE963D3579B}" destId="{3A8CE744-B8DC-45DF-A6CB-948E971D6A03}" srcOrd="5" destOrd="0" presId="urn:microsoft.com/office/officeart/2008/layout/BendingPictureCaption"/>
    <dgm:cxn modelId="{79608D4E-E913-434D-818B-F5436938F38D}" type="presParOf" srcId="{AD7AB5DF-CBD7-40D0-865E-ACE963D3579B}" destId="{5A3CA496-33ED-45D9-8782-ED2FA2B705BF}" srcOrd="6" destOrd="0" presId="urn:microsoft.com/office/officeart/2008/layout/BendingPictureCaption"/>
    <dgm:cxn modelId="{A468E7B2-275E-4902-9115-17FAD478F402}" type="presParOf" srcId="{5A3CA496-33ED-45D9-8782-ED2FA2B705BF}" destId="{23C43778-89DE-4FA3-A9B3-DDD2B623C974}" srcOrd="0" destOrd="0" presId="urn:microsoft.com/office/officeart/2008/layout/BendingPictureCaption"/>
    <dgm:cxn modelId="{DF6A2045-C27E-4B24-9309-7A563D59E820}" type="presParOf" srcId="{5A3CA496-33ED-45D9-8782-ED2FA2B705BF}" destId="{64D23E41-2999-4408-B916-4D739DFBD254}" srcOrd="1" destOrd="0" presId="urn:microsoft.com/office/officeart/2008/layout/BendingPictureCapti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5CBE12-D177-48D5-B780-2B5237DCC6EF}" type="doc">
      <dgm:prSet loTypeId="urn:microsoft.com/office/officeart/2005/8/layout/vList4" loCatId="picture" qsTypeId="urn:microsoft.com/office/officeart/2005/8/quickstyle/3d3" qsCatId="3D" csTypeId="urn:microsoft.com/office/officeart/2005/8/colors/accent3_1" csCatId="accent3" phldr="1"/>
      <dgm:spPr/>
      <dgm:t>
        <a:bodyPr/>
        <a:lstStyle/>
        <a:p>
          <a:endParaRPr lang="fr-FR"/>
        </a:p>
      </dgm:t>
    </dgm:pt>
    <dgm:pt modelId="{1AC9FD55-FC59-4E57-A883-CBAEA5A0BA4C}">
      <dgm:prSet>
        <dgm:style>
          <a:lnRef idx="2">
            <a:schemeClr val="accent1"/>
          </a:lnRef>
          <a:fillRef idx="1">
            <a:schemeClr val="lt1"/>
          </a:fillRef>
          <a:effectRef idx="0">
            <a:schemeClr val="accent1"/>
          </a:effectRef>
          <a:fontRef idx="minor">
            <a:schemeClr val="dk1"/>
          </a:fontRef>
        </dgm:style>
      </dgm:prSet>
      <dgm:spPr/>
      <dgm:t>
        <a:bodyPr/>
        <a:lstStyle/>
        <a:p>
          <a:r>
            <a:rPr lang="en-US" b="0" i="0" dirty="0"/>
            <a:t>Service Quality Monitoring and Metrics Collection</a:t>
          </a:r>
          <a:endParaRPr lang="fr-FR" b="0" i="0" dirty="0"/>
        </a:p>
      </dgm:t>
    </dgm:pt>
    <dgm:pt modelId="{09D1E16D-BCD3-4D36-9B85-EFAE684F4801}" type="parTrans" cxnId="{AA0C536F-A975-42E4-8206-164CE0B24909}">
      <dgm:prSet/>
      <dgm:spPr/>
      <dgm:t>
        <a:bodyPr/>
        <a:lstStyle/>
        <a:p>
          <a:endParaRPr lang="fr-FR"/>
        </a:p>
      </dgm:t>
    </dgm:pt>
    <dgm:pt modelId="{6A0988B2-3A80-4AA3-9FF6-3B6170DED2DD}" type="sibTrans" cxnId="{AA0C536F-A975-42E4-8206-164CE0B24909}">
      <dgm:prSet/>
      <dgm:spPr/>
      <dgm:t>
        <a:bodyPr/>
        <a:lstStyle/>
        <a:p>
          <a:endParaRPr lang="fr-FR"/>
        </a:p>
      </dgm:t>
    </dgm:pt>
    <dgm:pt modelId="{EB3C1A27-CA28-428A-9E98-9048C6CDEE70}">
      <dgm:prSet>
        <dgm:style>
          <a:lnRef idx="2">
            <a:schemeClr val="accent1"/>
          </a:lnRef>
          <a:fillRef idx="1">
            <a:schemeClr val="lt1"/>
          </a:fillRef>
          <a:effectRef idx="0">
            <a:schemeClr val="accent1"/>
          </a:effectRef>
          <a:fontRef idx="minor">
            <a:schemeClr val="dk1"/>
          </a:fontRef>
        </dgm:style>
      </dgm:prSet>
      <dgm:spPr/>
      <dgm:t>
        <a:bodyPr/>
        <a:lstStyle/>
        <a:p>
          <a:r>
            <a:rPr lang="en-US" b="0" i="0" dirty="0"/>
            <a:t>Proactive Issue Detection and Resolution</a:t>
          </a:r>
          <a:endParaRPr lang="fr-FR" dirty="0"/>
        </a:p>
      </dgm:t>
    </dgm:pt>
    <dgm:pt modelId="{D762F8D8-8FC2-45F0-8FB8-7DFEE3E99ED6}" type="parTrans" cxnId="{BD4A626D-4D2B-4E4A-ACF4-CA6F6B2484AF}">
      <dgm:prSet/>
      <dgm:spPr/>
      <dgm:t>
        <a:bodyPr/>
        <a:lstStyle/>
        <a:p>
          <a:endParaRPr lang="fr-FR"/>
        </a:p>
      </dgm:t>
    </dgm:pt>
    <dgm:pt modelId="{ECCE1198-6F42-48F5-8422-25AD9B585E69}" type="sibTrans" cxnId="{BD4A626D-4D2B-4E4A-ACF4-CA6F6B2484AF}">
      <dgm:prSet/>
      <dgm:spPr/>
      <dgm:t>
        <a:bodyPr/>
        <a:lstStyle/>
        <a:p>
          <a:endParaRPr lang="fr-FR"/>
        </a:p>
      </dgm:t>
    </dgm:pt>
    <dgm:pt modelId="{837ED2AA-D7B4-4874-B1E3-8B3477D0C010}">
      <dgm:prSet>
        <dgm:style>
          <a:lnRef idx="2">
            <a:schemeClr val="accent1"/>
          </a:lnRef>
          <a:fillRef idx="1">
            <a:schemeClr val="lt1"/>
          </a:fillRef>
          <a:effectRef idx="0">
            <a:schemeClr val="accent1"/>
          </a:effectRef>
          <a:fontRef idx="minor">
            <a:schemeClr val="dk1"/>
          </a:fontRef>
        </dgm:style>
      </dgm:prSet>
      <dgm:spPr/>
      <dgm:t>
        <a:bodyPr/>
        <a:lstStyle/>
        <a:p>
          <a:r>
            <a:rPr lang="en-US" b="0" i="0" dirty="0"/>
            <a:t>Impact Analysis and User-Centric Reporting</a:t>
          </a:r>
          <a:endParaRPr lang="fr-FR" dirty="0"/>
        </a:p>
      </dgm:t>
    </dgm:pt>
    <dgm:pt modelId="{E2EDA67C-C34A-468A-86E1-578D983395CE}" type="parTrans" cxnId="{1886E597-C3DF-40B0-8B13-D611216085F5}">
      <dgm:prSet/>
      <dgm:spPr/>
      <dgm:t>
        <a:bodyPr/>
        <a:lstStyle/>
        <a:p>
          <a:endParaRPr lang="fr-FR"/>
        </a:p>
      </dgm:t>
    </dgm:pt>
    <dgm:pt modelId="{26311F78-918C-4DE8-B903-340676C91926}" type="sibTrans" cxnId="{1886E597-C3DF-40B0-8B13-D611216085F5}">
      <dgm:prSet/>
      <dgm:spPr/>
      <dgm:t>
        <a:bodyPr/>
        <a:lstStyle/>
        <a:p>
          <a:endParaRPr lang="fr-FR"/>
        </a:p>
      </dgm:t>
    </dgm:pt>
    <dgm:pt modelId="{F8AB0C38-95D8-47E4-B388-7A5A03B33A38}">
      <dgm:prSet>
        <dgm:style>
          <a:lnRef idx="2">
            <a:schemeClr val="accent1"/>
          </a:lnRef>
          <a:fillRef idx="1">
            <a:schemeClr val="lt1"/>
          </a:fillRef>
          <a:effectRef idx="0">
            <a:schemeClr val="accent1"/>
          </a:effectRef>
          <a:fontRef idx="minor">
            <a:schemeClr val="dk1"/>
          </a:fontRef>
        </dgm:style>
      </dgm:prSet>
      <dgm:spPr/>
      <dgm:t>
        <a:bodyPr/>
        <a:lstStyle/>
        <a:p>
          <a:r>
            <a:rPr lang="en-US" b="0" i="0" dirty="0"/>
            <a:t>Cross-Department Communication and Data Sharing</a:t>
          </a:r>
          <a:endParaRPr lang="fr-FR" dirty="0"/>
        </a:p>
      </dgm:t>
    </dgm:pt>
    <dgm:pt modelId="{C22DDFDC-1398-4559-A435-19D4C03FD832}" type="parTrans" cxnId="{736F4034-44E2-43DE-9ED5-51F15B284899}">
      <dgm:prSet/>
      <dgm:spPr/>
      <dgm:t>
        <a:bodyPr/>
        <a:lstStyle/>
        <a:p>
          <a:endParaRPr lang="fr-FR"/>
        </a:p>
      </dgm:t>
    </dgm:pt>
    <dgm:pt modelId="{4BCD7030-5DBE-4CDC-9833-997A94B78F93}" type="sibTrans" cxnId="{736F4034-44E2-43DE-9ED5-51F15B284899}">
      <dgm:prSet/>
      <dgm:spPr/>
      <dgm:t>
        <a:bodyPr/>
        <a:lstStyle/>
        <a:p>
          <a:endParaRPr lang="fr-FR"/>
        </a:p>
      </dgm:t>
    </dgm:pt>
    <dgm:pt modelId="{E00B71D8-EEEB-4D2D-A7FE-B9E9B8E8C767}">
      <dgm:prSet>
        <dgm:style>
          <a:lnRef idx="2">
            <a:schemeClr val="accent1"/>
          </a:lnRef>
          <a:fillRef idx="1">
            <a:schemeClr val="lt1"/>
          </a:fillRef>
          <a:effectRef idx="0">
            <a:schemeClr val="accent1"/>
          </a:effectRef>
          <a:fontRef idx="minor">
            <a:schemeClr val="dk1"/>
          </a:fontRef>
        </dgm:style>
      </dgm:prSet>
      <dgm:spPr/>
      <dgm:t>
        <a:bodyPr/>
        <a:lstStyle/>
        <a:p>
          <a:r>
            <a:rPr lang="en-US" b="0" i="0"/>
            <a:t>Performance Management and Optimization</a:t>
          </a:r>
          <a:endParaRPr lang="fr-FR"/>
        </a:p>
      </dgm:t>
    </dgm:pt>
    <dgm:pt modelId="{B113CF0C-7B2B-4240-B7CA-32723BA5AA54}" type="parTrans" cxnId="{2D2395D2-57AC-48F5-9D04-8D0A920A9E28}">
      <dgm:prSet/>
      <dgm:spPr/>
      <dgm:t>
        <a:bodyPr/>
        <a:lstStyle/>
        <a:p>
          <a:endParaRPr lang="fr-FR"/>
        </a:p>
      </dgm:t>
    </dgm:pt>
    <dgm:pt modelId="{3F1774F7-6586-4EDF-BD4E-CB03A28B9BB8}" type="sibTrans" cxnId="{2D2395D2-57AC-48F5-9D04-8D0A920A9E28}">
      <dgm:prSet/>
      <dgm:spPr/>
      <dgm:t>
        <a:bodyPr/>
        <a:lstStyle/>
        <a:p>
          <a:endParaRPr lang="fr-FR"/>
        </a:p>
      </dgm:t>
    </dgm:pt>
    <dgm:pt modelId="{500902A2-9336-40A5-9953-EDF50C47FED6}">
      <dgm:prSet>
        <dgm:style>
          <a:lnRef idx="2">
            <a:schemeClr val="accent1"/>
          </a:lnRef>
          <a:fillRef idx="1">
            <a:schemeClr val="lt1"/>
          </a:fillRef>
          <a:effectRef idx="0">
            <a:schemeClr val="accent1"/>
          </a:effectRef>
          <a:fontRef idx="minor">
            <a:schemeClr val="dk1"/>
          </a:fontRef>
        </dgm:style>
      </dgm:prSet>
      <dgm:spPr>
        <a:ln>
          <a:noFill/>
        </a:ln>
        <a:effectLst/>
        <a:scene3d>
          <a:camera prst="orthographicFront">
            <a:rot lat="0" lon="0" rev="0"/>
          </a:camera>
          <a:lightRig rig="glow" dir="t">
            <a:rot lat="0" lon="0" rev="14100000"/>
          </a:lightRig>
        </a:scene3d>
        <a:sp3d prstMaterial="softEdge">
          <a:bevelT w="127000" prst="artDeco"/>
        </a:sp3d>
      </dgm:spPr>
      <dgm:t>
        <a:bodyPr/>
        <a:lstStyle/>
        <a:p>
          <a:r>
            <a:rPr lang="en-US" b="0" i="0"/>
            <a:t>Real-Time Dashboard and Alerts</a:t>
          </a:r>
          <a:endParaRPr lang="fr-FR"/>
        </a:p>
      </dgm:t>
    </dgm:pt>
    <dgm:pt modelId="{82DE5272-18A9-4C7B-9833-1FDFF2433279}" type="parTrans" cxnId="{3CBCF34A-ACAC-465F-8A21-0B5F632CC832}">
      <dgm:prSet/>
      <dgm:spPr/>
      <dgm:t>
        <a:bodyPr/>
        <a:lstStyle/>
        <a:p>
          <a:endParaRPr lang="fr-FR"/>
        </a:p>
      </dgm:t>
    </dgm:pt>
    <dgm:pt modelId="{3B8FB50E-D3D1-4A76-BCB3-3ECD8400ACAC}" type="sibTrans" cxnId="{3CBCF34A-ACAC-465F-8A21-0B5F632CC832}">
      <dgm:prSet/>
      <dgm:spPr/>
      <dgm:t>
        <a:bodyPr/>
        <a:lstStyle/>
        <a:p>
          <a:endParaRPr lang="fr-FR"/>
        </a:p>
      </dgm:t>
    </dgm:pt>
    <dgm:pt modelId="{049B5B8A-ED1E-4385-A94A-371EF1114DD0}" type="pres">
      <dgm:prSet presAssocID="{495CBE12-D177-48D5-B780-2B5237DCC6EF}" presName="linear" presStyleCnt="0">
        <dgm:presLayoutVars>
          <dgm:dir/>
          <dgm:resizeHandles val="exact"/>
        </dgm:presLayoutVars>
      </dgm:prSet>
      <dgm:spPr/>
    </dgm:pt>
    <dgm:pt modelId="{53E64B38-1E81-4DF7-B651-F1B2F85E0986}" type="pres">
      <dgm:prSet presAssocID="{1AC9FD55-FC59-4E57-A883-CBAEA5A0BA4C}" presName="comp" presStyleCnt="0"/>
      <dgm:spPr/>
    </dgm:pt>
    <dgm:pt modelId="{9D06E22E-3B59-4FF2-96D0-EA7B69E5225E}" type="pres">
      <dgm:prSet presAssocID="{1AC9FD55-FC59-4E57-A883-CBAEA5A0BA4C}" presName="box" presStyleLbl="node1" presStyleIdx="0" presStyleCnt="6"/>
      <dgm:spPr/>
    </dgm:pt>
    <dgm:pt modelId="{365289C7-6DD6-41B4-8455-EFD123779976}" type="pres">
      <dgm:prSet presAssocID="{1AC9FD55-FC59-4E57-A883-CBAEA5A0BA4C}" presName="img" presStyleLbl="fgImgPlace1" presStyleIdx="0" presStyleCnt="6" custScaleX="37149"/>
      <dgm:spPr>
        <a:blipFill>
          <a:blip xmlns:r="http://schemas.openxmlformats.org/officeDocument/2006/relationships" r:embed="rId1"/>
          <a:srcRect/>
          <a:stretch>
            <a:fillRect t="-10000" b="-10000"/>
          </a:stretch>
        </a:blipFill>
        <a:ln>
          <a:noFill/>
        </a:ln>
        <a:effectLst/>
        <a:scene3d>
          <a:camera prst="orthographicFront">
            <a:rot lat="0" lon="0" rev="0"/>
          </a:camera>
          <a:lightRig rig="glow" dir="t">
            <a:rot lat="0" lon="0" rev="14100000"/>
          </a:lightRig>
        </a:scene3d>
        <a:sp3d z="300000" prstMaterial="softEdge">
          <a:bevelT w="127000" prst="artDeco"/>
        </a:sp3d>
      </dgm:spPr>
    </dgm:pt>
    <dgm:pt modelId="{49A26B18-862A-45F2-A24E-A622452DE2D0}" type="pres">
      <dgm:prSet presAssocID="{1AC9FD55-FC59-4E57-A883-CBAEA5A0BA4C}" presName="text" presStyleLbl="node1" presStyleIdx="0" presStyleCnt="6">
        <dgm:presLayoutVars>
          <dgm:bulletEnabled val="1"/>
        </dgm:presLayoutVars>
      </dgm:prSet>
      <dgm:spPr/>
    </dgm:pt>
    <dgm:pt modelId="{A8BA2960-9200-4010-9C10-29209C2F3AF2}" type="pres">
      <dgm:prSet presAssocID="{6A0988B2-3A80-4AA3-9FF6-3B6170DED2DD}" presName="spacer" presStyleCnt="0"/>
      <dgm:spPr/>
    </dgm:pt>
    <dgm:pt modelId="{995DFDFD-569B-491D-A5E0-6B9CA81097A3}" type="pres">
      <dgm:prSet presAssocID="{EB3C1A27-CA28-428A-9E98-9048C6CDEE70}" presName="comp" presStyleCnt="0"/>
      <dgm:spPr/>
    </dgm:pt>
    <dgm:pt modelId="{355A481E-816C-4043-B316-CFD77B515E77}" type="pres">
      <dgm:prSet presAssocID="{EB3C1A27-CA28-428A-9E98-9048C6CDEE70}" presName="box" presStyleLbl="node1" presStyleIdx="1" presStyleCnt="6"/>
      <dgm:spPr/>
    </dgm:pt>
    <dgm:pt modelId="{607195F5-BA39-41D5-9366-CD737B0985C8}" type="pres">
      <dgm:prSet presAssocID="{EB3C1A27-CA28-428A-9E98-9048C6CDEE70}" presName="img" presStyleLbl="fgImgPlace1" presStyleIdx="1" presStyleCnt="6" custScaleX="37149"/>
      <dgm:spPr>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a:ln>
          <a:noFill/>
        </a:ln>
        <a:effectLst/>
        <a:scene3d>
          <a:camera prst="orthographicFront">
            <a:rot lat="0" lon="0" rev="0"/>
          </a:camera>
          <a:lightRig rig="glow" dir="t">
            <a:rot lat="0" lon="0" rev="14100000"/>
          </a:lightRig>
        </a:scene3d>
        <a:sp3d z="300000" prstMaterial="softEdge">
          <a:bevelT w="127000" prst="artDeco"/>
        </a:sp3d>
      </dgm:spPr>
    </dgm:pt>
    <dgm:pt modelId="{DA92F6F1-A49F-4FE7-9ED5-B84D62CB69D2}" type="pres">
      <dgm:prSet presAssocID="{EB3C1A27-CA28-428A-9E98-9048C6CDEE70}" presName="text" presStyleLbl="node1" presStyleIdx="1" presStyleCnt="6">
        <dgm:presLayoutVars>
          <dgm:bulletEnabled val="1"/>
        </dgm:presLayoutVars>
      </dgm:prSet>
      <dgm:spPr/>
    </dgm:pt>
    <dgm:pt modelId="{53ECA970-CE16-44AA-95A1-BFF9DACACAAB}" type="pres">
      <dgm:prSet presAssocID="{ECCE1198-6F42-48F5-8422-25AD9B585E69}" presName="spacer" presStyleCnt="0"/>
      <dgm:spPr/>
    </dgm:pt>
    <dgm:pt modelId="{C03F7210-6789-45ED-867C-BA6198DE5F23}" type="pres">
      <dgm:prSet presAssocID="{837ED2AA-D7B4-4874-B1E3-8B3477D0C010}" presName="comp" presStyleCnt="0"/>
      <dgm:spPr/>
    </dgm:pt>
    <dgm:pt modelId="{E89AA47B-3A2B-457B-B603-77230B5B07B4}" type="pres">
      <dgm:prSet presAssocID="{837ED2AA-D7B4-4874-B1E3-8B3477D0C010}" presName="box" presStyleLbl="node1" presStyleIdx="2" presStyleCnt="6"/>
      <dgm:spPr/>
    </dgm:pt>
    <dgm:pt modelId="{F1F26D10-2720-4612-9E3E-AC20F91BA168}" type="pres">
      <dgm:prSet presAssocID="{837ED2AA-D7B4-4874-B1E3-8B3477D0C010}" presName="img" presStyleLbl="fgImgPlace1" presStyleIdx="2" presStyleCnt="6" custScaleX="37149"/>
      <dgm:spPr>
        <a:blipFill>
          <a:blip xmlns:r="http://schemas.openxmlformats.org/officeDocument/2006/relationships" r:embed="rId3">
            <a:extLst>
              <a:ext uri="{28A0092B-C50C-407E-A947-70E740481C1C}">
                <a14:useLocalDpi xmlns:a14="http://schemas.microsoft.com/office/drawing/2010/main" val="0"/>
              </a:ext>
            </a:extLst>
          </a:blip>
          <a:srcRect/>
          <a:stretch>
            <a:fillRect t="-10000" b="-10000"/>
          </a:stretch>
        </a:blipFill>
        <a:ln>
          <a:noFill/>
        </a:ln>
        <a:effectLst/>
        <a:scene3d>
          <a:camera prst="orthographicFront">
            <a:rot lat="0" lon="0" rev="0"/>
          </a:camera>
          <a:lightRig rig="glow" dir="t">
            <a:rot lat="0" lon="0" rev="14100000"/>
          </a:lightRig>
        </a:scene3d>
        <a:sp3d z="300000" prstMaterial="softEdge">
          <a:bevelT w="127000" prst="artDeco"/>
        </a:sp3d>
      </dgm:spPr>
    </dgm:pt>
    <dgm:pt modelId="{D98E8315-5E88-42F9-8003-D751446B83F7}" type="pres">
      <dgm:prSet presAssocID="{837ED2AA-D7B4-4874-B1E3-8B3477D0C010}" presName="text" presStyleLbl="node1" presStyleIdx="2" presStyleCnt="6">
        <dgm:presLayoutVars>
          <dgm:bulletEnabled val="1"/>
        </dgm:presLayoutVars>
      </dgm:prSet>
      <dgm:spPr/>
    </dgm:pt>
    <dgm:pt modelId="{B0626F04-E038-4422-8CA7-B1A2C7961AD0}" type="pres">
      <dgm:prSet presAssocID="{26311F78-918C-4DE8-B903-340676C91926}" presName="spacer" presStyleCnt="0"/>
      <dgm:spPr/>
    </dgm:pt>
    <dgm:pt modelId="{6B18CBDD-AD47-4F67-B6A4-214C3CC5F29C}" type="pres">
      <dgm:prSet presAssocID="{F8AB0C38-95D8-47E4-B388-7A5A03B33A38}" presName="comp" presStyleCnt="0"/>
      <dgm:spPr/>
    </dgm:pt>
    <dgm:pt modelId="{FFD4E3F4-E7D9-433E-AABA-2A04C5C7B2A0}" type="pres">
      <dgm:prSet presAssocID="{F8AB0C38-95D8-47E4-B388-7A5A03B33A38}" presName="box" presStyleLbl="node1" presStyleIdx="3" presStyleCnt="6"/>
      <dgm:spPr/>
    </dgm:pt>
    <dgm:pt modelId="{599C7324-C4E8-4141-9E31-CFEF72BA9413}" type="pres">
      <dgm:prSet presAssocID="{F8AB0C38-95D8-47E4-B388-7A5A03B33A38}" presName="img" presStyleLbl="fgImgPlace1" presStyleIdx="3" presStyleCnt="6" custScaleX="37149"/>
      <dgm:spPr>
        <a:blipFill>
          <a:blip xmlns:r="http://schemas.openxmlformats.org/officeDocument/2006/relationships" r:embed="rId4">
            <a:extLst>
              <a:ext uri="{28A0092B-C50C-407E-A947-70E740481C1C}">
                <a14:useLocalDpi xmlns:a14="http://schemas.microsoft.com/office/drawing/2010/main" val="0"/>
              </a:ext>
            </a:extLst>
          </a:blip>
          <a:srcRect/>
          <a:stretch>
            <a:fillRect t="-10000" b="-10000"/>
          </a:stretch>
        </a:blipFill>
        <a:ln>
          <a:noFill/>
        </a:ln>
        <a:effectLst/>
        <a:scene3d>
          <a:camera prst="orthographicFront">
            <a:rot lat="0" lon="0" rev="0"/>
          </a:camera>
          <a:lightRig rig="glow" dir="t">
            <a:rot lat="0" lon="0" rev="14100000"/>
          </a:lightRig>
        </a:scene3d>
        <a:sp3d z="300000" prstMaterial="softEdge">
          <a:bevelT w="127000" prst="artDeco"/>
        </a:sp3d>
      </dgm:spPr>
    </dgm:pt>
    <dgm:pt modelId="{EFE61A09-13CE-4F83-8A0B-67A66EEB7F44}" type="pres">
      <dgm:prSet presAssocID="{F8AB0C38-95D8-47E4-B388-7A5A03B33A38}" presName="text" presStyleLbl="node1" presStyleIdx="3" presStyleCnt="6">
        <dgm:presLayoutVars>
          <dgm:bulletEnabled val="1"/>
        </dgm:presLayoutVars>
      </dgm:prSet>
      <dgm:spPr/>
    </dgm:pt>
    <dgm:pt modelId="{B59DA93C-C5E5-4942-AFAE-0DCC778A0328}" type="pres">
      <dgm:prSet presAssocID="{4BCD7030-5DBE-4CDC-9833-997A94B78F93}" presName="spacer" presStyleCnt="0"/>
      <dgm:spPr/>
    </dgm:pt>
    <dgm:pt modelId="{C7FEEDD5-A8BC-4F86-A72E-025F345EC987}" type="pres">
      <dgm:prSet presAssocID="{E00B71D8-EEEB-4D2D-A7FE-B9E9B8E8C767}" presName="comp" presStyleCnt="0"/>
      <dgm:spPr/>
    </dgm:pt>
    <dgm:pt modelId="{9B638FBA-0CAF-4B4D-BD75-9183FE46A112}" type="pres">
      <dgm:prSet presAssocID="{E00B71D8-EEEB-4D2D-A7FE-B9E9B8E8C767}" presName="box" presStyleLbl="node1" presStyleIdx="4" presStyleCnt="6"/>
      <dgm:spPr/>
    </dgm:pt>
    <dgm:pt modelId="{5A387130-5BB2-4D3C-B8D6-227902B540C3}" type="pres">
      <dgm:prSet presAssocID="{E00B71D8-EEEB-4D2D-A7FE-B9E9B8E8C767}" presName="img" presStyleLbl="fgImgPlace1" presStyleIdx="4" presStyleCnt="6" custScaleX="37149"/>
      <dgm:spPr>
        <a:blipFill>
          <a:blip xmlns:r="http://schemas.openxmlformats.org/officeDocument/2006/relationships" r:embed="rId5"/>
          <a:srcRect/>
          <a:stretch>
            <a:fillRect t="-10000" b="-10000"/>
          </a:stretch>
        </a:blipFill>
        <a:ln>
          <a:noFill/>
        </a:ln>
        <a:effectLst/>
        <a:scene3d>
          <a:camera prst="orthographicFront">
            <a:rot lat="0" lon="0" rev="0"/>
          </a:camera>
          <a:lightRig rig="glow" dir="t">
            <a:rot lat="0" lon="0" rev="14100000"/>
          </a:lightRig>
        </a:scene3d>
        <a:sp3d z="300000" prstMaterial="softEdge">
          <a:bevelT w="127000" prst="artDeco"/>
        </a:sp3d>
      </dgm:spPr>
    </dgm:pt>
    <dgm:pt modelId="{552F604C-BEBE-4825-A94D-63A8ABBF2EFF}" type="pres">
      <dgm:prSet presAssocID="{E00B71D8-EEEB-4D2D-A7FE-B9E9B8E8C767}" presName="text" presStyleLbl="node1" presStyleIdx="4" presStyleCnt="6">
        <dgm:presLayoutVars>
          <dgm:bulletEnabled val="1"/>
        </dgm:presLayoutVars>
      </dgm:prSet>
      <dgm:spPr/>
    </dgm:pt>
    <dgm:pt modelId="{A1F52F14-DEF8-4E4F-8F32-89AF9CBE42A4}" type="pres">
      <dgm:prSet presAssocID="{3F1774F7-6586-4EDF-BD4E-CB03A28B9BB8}" presName="spacer" presStyleCnt="0"/>
      <dgm:spPr/>
    </dgm:pt>
    <dgm:pt modelId="{1029A690-080F-4CE0-951C-C0C4B4BDA39B}" type="pres">
      <dgm:prSet presAssocID="{500902A2-9336-40A5-9953-EDF50C47FED6}" presName="comp" presStyleCnt="0"/>
      <dgm:spPr/>
    </dgm:pt>
    <dgm:pt modelId="{03240EC2-82B4-4D03-8F33-9369842F9324}" type="pres">
      <dgm:prSet presAssocID="{500902A2-9336-40A5-9953-EDF50C47FED6}" presName="box" presStyleLbl="node1" presStyleIdx="5" presStyleCnt="6"/>
      <dgm:spPr/>
    </dgm:pt>
    <dgm:pt modelId="{16EA0E51-1F0E-4BC3-B3BB-0E9C6B9476B1}" type="pres">
      <dgm:prSet presAssocID="{500902A2-9336-40A5-9953-EDF50C47FED6}" presName="img" presStyleLbl="fgImgPlace1" presStyleIdx="5" presStyleCnt="6" custScaleX="37149"/>
      <dgm:spPr>
        <a:blipFill>
          <a:blip xmlns:r="http://schemas.openxmlformats.org/officeDocument/2006/relationships" r:embed="rId6">
            <a:extLst>
              <a:ext uri="{28A0092B-C50C-407E-A947-70E740481C1C}">
                <a14:useLocalDpi xmlns:a14="http://schemas.microsoft.com/office/drawing/2010/main" val="0"/>
              </a:ext>
            </a:extLst>
          </a:blip>
          <a:srcRect/>
          <a:stretch>
            <a:fillRect t="-10000" b="-10000"/>
          </a:stretch>
        </a:blipFill>
        <a:ln>
          <a:noFill/>
        </a:ln>
        <a:effectLst/>
        <a:scene3d>
          <a:camera prst="orthographicFront">
            <a:rot lat="0" lon="0" rev="0"/>
          </a:camera>
          <a:lightRig rig="glow" dir="t">
            <a:rot lat="0" lon="0" rev="14100000"/>
          </a:lightRig>
        </a:scene3d>
        <a:sp3d z="300000" prstMaterial="softEdge">
          <a:bevelT w="127000" prst="artDeco"/>
        </a:sp3d>
      </dgm:spPr>
    </dgm:pt>
    <dgm:pt modelId="{51FB7EB6-02AC-4AE3-975A-5DB18FFAC34C}" type="pres">
      <dgm:prSet presAssocID="{500902A2-9336-40A5-9953-EDF50C47FED6}" presName="text" presStyleLbl="node1" presStyleIdx="5" presStyleCnt="6">
        <dgm:presLayoutVars>
          <dgm:bulletEnabled val="1"/>
        </dgm:presLayoutVars>
      </dgm:prSet>
      <dgm:spPr/>
    </dgm:pt>
  </dgm:ptLst>
  <dgm:cxnLst>
    <dgm:cxn modelId="{091D2001-FC69-4898-9F7B-933DBDBDEEB4}" type="presOf" srcId="{1AC9FD55-FC59-4E57-A883-CBAEA5A0BA4C}" destId="{9D06E22E-3B59-4FF2-96D0-EA7B69E5225E}" srcOrd="0" destOrd="0" presId="urn:microsoft.com/office/officeart/2005/8/layout/vList4"/>
    <dgm:cxn modelId="{6FB4D624-7E88-438C-BAEC-7A7AA3D36F96}" type="presOf" srcId="{F8AB0C38-95D8-47E4-B388-7A5A03B33A38}" destId="{EFE61A09-13CE-4F83-8A0B-67A66EEB7F44}" srcOrd="1" destOrd="0" presId="urn:microsoft.com/office/officeart/2005/8/layout/vList4"/>
    <dgm:cxn modelId="{C03A3625-54F4-4E7B-AA8E-EFF60014455A}" type="presOf" srcId="{EB3C1A27-CA28-428A-9E98-9048C6CDEE70}" destId="{DA92F6F1-A49F-4FE7-9ED5-B84D62CB69D2}" srcOrd="1" destOrd="0" presId="urn:microsoft.com/office/officeart/2005/8/layout/vList4"/>
    <dgm:cxn modelId="{736F4034-44E2-43DE-9ED5-51F15B284899}" srcId="{495CBE12-D177-48D5-B780-2B5237DCC6EF}" destId="{F8AB0C38-95D8-47E4-B388-7A5A03B33A38}" srcOrd="3" destOrd="0" parTransId="{C22DDFDC-1398-4559-A435-19D4C03FD832}" sibTransId="{4BCD7030-5DBE-4CDC-9833-997A94B78F93}"/>
    <dgm:cxn modelId="{7BB08940-8C14-4EA4-ABD7-9B78250DF1BF}" type="presOf" srcId="{500902A2-9336-40A5-9953-EDF50C47FED6}" destId="{03240EC2-82B4-4D03-8F33-9369842F9324}" srcOrd="0" destOrd="0" presId="urn:microsoft.com/office/officeart/2005/8/layout/vList4"/>
    <dgm:cxn modelId="{26385843-187B-449F-8A4A-C73DA1CE7C35}" type="presOf" srcId="{837ED2AA-D7B4-4874-B1E3-8B3477D0C010}" destId="{D98E8315-5E88-42F9-8003-D751446B83F7}" srcOrd="1" destOrd="0" presId="urn:microsoft.com/office/officeart/2005/8/layout/vList4"/>
    <dgm:cxn modelId="{3CBCF34A-ACAC-465F-8A21-0B5F632CC832}" srcId="{495CBE12-D177-48D5-B780-2B5237DCC6EF}" destId="{500902A2-9336-40A5-9953-EDF50C47FED6}" srcOrd="5" destOrd="0" parTransId="{82DE5272-18A9-4C7B-9833-1FDFF2433279}" sibTransId="{3B8FB50E-D3D1-4A76-BCB3-3ECD8400ACAC}"/>
    <dgm:cxn modelId="{BD4A626D-4D2B-4E4A-ACF4-CA6F6B2484AF}" srcId="{495CBE12-D177-48D5-B780-2B5237DCC6EF}" destId="{EB3C1A27-CA28-428A-9E98-9048C6CDEE70}" srcOrd="1" destOrd="0" parTransId="{D762F8D8-8FC2-45F0-8FB8-7DFEE3E99ED6}" sibTransId="{ECCE1198-6F42-48F5-8422-25AD9B585E69}"/>
    <dgm:cxn modelId="{AA0C536F-A975-42E4-8206-164CE0B24909}" srcId="{495CBE12-D177-48D5-B780-2B5237DCC6EF}" destId="{1AC9FD55-FC59-4E57-A883-CBAEA5A0BA4C}" srcOrd="0" destOrd="0" parTransId="{09D1E16D-BCD3-4D36-9B85-EFAE684F4801}" sibTransId="{6A0988B2-3A80-4AA3-9FF6-3B6170DED2DD}"/>
    <dgm:cxn modelId="{92CC7778-C934-4355-A8B9-93A528B6634C}" type="presOf" srcId="{1AC9FD55-FC59-4E57-A883-CBAEA5A0BA4C}" destId="{49A26B18-862A-45F2-A24E-A622452DE2D0}" srcOrd="1" destOrd="0" presId="urn:microsoft.com/office/officeart/2005/8/layout/vList4"/>
    <dgm:cxn modelId="{D5AB688D-5272-4158-9175-D129F0B5A72F}" type="presOf" srcId="{F8AB0C38-95D8-47E4-B388-7A5A03B33A38}" destId="{FFD4E3F4-E7D9-433E-AABA-2A04C5C7B2A0}" srcOrd="0" destOrd="0" presId="urn:microsoft.com/office/officeart/2005/8/layout/vList4"/>
    <dgm:cxn modelId="{2988A48D-B2AC-4B34-BEBB-28EB78FF8522}" type="presOf" srcId="{E00B71D8-EEEB-4D2D-A7FE-B9E9B8E8C767}" destId="{552F604C-BEBE-4825-A94D-63A8ABBF2EFF}" srcOrd="1" destOrd="0" presId="urn:microsoft.com/office/officeart/2005/8/layout/vList4"/>
    <dgm:cxn modelId="{1886E597-C3DF-40B0-8B13-D611216085F5}" srcId="{495CBE12-D177-48D5-B780-2B5237DCC6EF}" destId="{837ED2AA-D7B4-4874-B1E3-8B3477D0C010}" srcOrd="2" destOrd="0" parTransId="{E2EDA67C-C34A-468A-86E1-578D983395CE}" sibTransId="{26311F78-918C-4DE8-B903-340676C91926}"/>
    <dgm:cxn modelId="{A91E8D9C-9EA9-42FD-9338-058CB0B48BBA}" type="presOf" srcId="{495CBE12-D177-48D5-B780-2B5237DCC6EF}" destId="{049B5B8A-ED1E-4385-A94A-371EF1114DD0}" srcOrd="0" destOrd="0" presId="urn:microsoft.com/office/officeart/2005/8/layout/vList4"/>
    <dgm:cxn modelId="{6DD52EBF-7C2D-4492-B93A-1381285EF6D8}" type="presOf" srcId="{E00B71D8-EEEB-4D2D-A7FE-B9E9B8E8C767}" destId="{9B638FBA-0CAF-4B4D-BD75-9183FE46A112}" srcOrd="0" destOrd="0" presId="urn:microsoft.com/office/officeart/2005/8/layout/vList4"/>
    <dgm:cxn modelId="{03E947CA-471C-4BC9-90C7-23596AB235C2}" type="presOf" srcId="{EB3C1A27-CA28-428A-9E98-9048C6CDEE70}" destId="{355A481E-816C-4043-B316-CFD77B515E77}" srcOrd="0" destOrd="0" presId="urn:microsoft.com/office/officeart/2005/8/layout/vList4"/>
    <dgm:cxn modelId="{2D2395D2-57AC-48F5-9D04-8D0A920A9E28}" srcId="{495CBE12-D177-48D5-B780-2B5237DCC6EF}" destId="{E00B71D8-EEEB-4D2D-A7FE-B9E9B8E8C767}" srcOrd="4" destOrd="0" parTransId="{B113CF0C-7B2B-4240-B7CA-32723BA5AA54}" sibTransId="{3F1774F7-6586-4EDF-BD4E-CB03A28B9BB8}"/>
    <dgm:cxn modelId="{C5757EE0-9D38-48B8-897B-DE8808AF4B3C}" type="presOf" srcId="{500902A2-9336-40A5-9953-EDF50C47FED6}" destId="{51FB7EB6-02AC-4AE3-975A-5DB18FFAC34C}" srcOrd="1" destOrd="0" presId="urn:microsoft.com/office/officeart/2005/8/layout/vList4"/>
    <dgm:cxn modelId="{F23826E4-14F4-4FD1-B9D8-934DA071DF9F}" type="presOf" srcId="{837ED2AA-D7B4-4874-B1E3-8B3477D0C010}" destId="{E89AA47B-3A2B-457B-B603-77230B5B07B4}" srcOrd="0" destOrd="0" presId="urn:microsoft.com/office/officeart/2005/8/layout/vList4"/>
    <dgm:cxn modelId="{7B0232B8-002F-4958-9E55-4B0F64BFB7C5}" type="presParOf" srcId="{049B5B8A-ED1E-4385-A94A-371EF1114DD0}" destId="{53E64B38-1E81-4DF7-B651-F1B2F85E0986}" srcOrd="0" destOrd="0" presId="urn:microsoft.com/office/officeart/2005/8/layout/vList4"/>
    <dgm:cxn modelId="{514B1D62-9837-44B9-861B-A6424187393A}" type="presParOf" srcId="{53E64B38-1E81-4DF7-B651-F1B2F85E0986}" destId="{9D06E22E-3B59-4FF2-96D0-EA7B69E5225E}" srcOrd="0" destOrd="0" presId="urn:microsoft.com/office/officeart/2005/8/layout/vList4"/>
    <dgm:cxn modelId="{8A872F7A-6A10-46E3-9872-80D88AAFCE3D}" type="presParOf" srcId="{53E64B38-1E81-4DF7-B651-F1B2F85E0986}" destId="{365289C7-6DD6-41B4-8455-EFD123779976}" srcOrd="1" destOrd="0" presId="urn:microsoft.com/office/officeart/2005/8/layout/vList4"/>
    <dgm:cxn modelId="{8958E770-7A37-4C8C-B78C-0E64728BC728}" type="presParOf" srcId="{53E64B38-1E81-4DF7-B651-F1B2F85E0986}" destId="{49A26B18-862A-45F2-A24E-A622452DE2D0}" srcOrd="2" destOrd="0" presId="urn:microsoft.com/office/officeart/2005/8/layout/vList4"/>
    <dgm:cxn modelId="{4B19A11A-DF34-44E8-A6C0-9A1E6CDAE6C8}" type="presParOf" srcId="{049B5B8A-ED1E-4385-A94A-371EF1114DD0}" destId="{A8BA2960-9200-4010-9C10-29209C2F3AF2}" srcOrd="1" destOrd="0" presId="urn:microsoft.com/office/officeart/2005/8/layout/vList4"/>
    <dgm:cxn modelId="{23FD553F-5498-41A0-9BF8-4C67AB061A6A}" type="presParOf" srcId="{049B5B8A-ED1E-4385-A94A-371EF1114DD0}" destId="{995DFDFD-569B-491D-A5E0-6B9CA81097A3}" srcOrd="2" destOrd="0" presId="urn:microsoft.com/office/officeart/2005/8/layout/vList4"/>
    <dgm:cxn modelId="{37B6DBD7-9E2B-415F-9EDA-71D36FC0BD51}" type="presParOf" srcId="{995DFDFD-569B-491D-A5E0-6B9CA81097A3}" destId="{355A481E-816C-4043-B316-CFD77B515E77}" srcOrd="0" destOrd="0" presId="urn:microsoft.com/office/officeart/2005/8/layout/vList4"/>
    <dgm:cxn modelId="{7EE64208-897A-4A48-9283-3556B133BF93}" type="presParOf" srcId="{995DFDFD-569B-491D-A5E0-6B9CA81097A3}" destId="{607195F5-BA39-41D5-9366-CD737B0985C8}" srcOrd="1" destOrd="0" presId="urn:microsoft.com/office/officeart/2005/8/layout/vList4"/>
    <dgm:cxn modelId="{07CAB832-FF31-4125-AF88-4D18E2465407}" type="presParOf" srcId="{995DFDFD-569B-491D-A5E0-6B9CA81097A3}" destId="{DA92F6F1-A49F-4FE7-9ED5-B84D62CB69D2}" srcOrd="2" destOrd="0" presId="urn:microsoft.com/office/officeart/2005/8/layout/vList4"/>
    <dgm:cxn modelId="{2A1ABDC7-470A-4CF5-970F-37F41C689937}" type="presParOf" srcId="{049B5B8A-ED1E-4385-A94A-371EF1114DD0}" destId="{53ECA970-CE16-44AA-95A1-BFF9DACACAAB}" srcOrd="3" destOrd="0" presId="urn:microsoft.com/office/officeart/2005/8/layout/vList4"/>
    <dgm:cxn modelId="{E96EDE3C-DA89-4F1D-9D68-B87805D27F50}" type="presParOf" srcId="{049B5B8A-ED1E-4385-A94A-371EF1114DD0}" destId="{C03F7210-6789-45ED-867C-BA6198DE5F23}" srcOrd="4" destOrd="0" presId="urn:microsoft.com/office/officeart/2005/8/layout/vList4"/>
    <dgm:cxn modelId="{9FF27730-819E-40AF-9B30-5771894E0FD1}" type="presParOf" srcId="{C03F7210-6789-45ED-867C-BA6198DE5F23}" destId="{E89AA47B-3A2B-457B-B603-77230B5B07B4}" srcOrd="0" destOrd="0" presId="urn:microsoft.com/office/officeart/2005/8/layout/vList4"/>
    <dgm:cxn modelId="{7C0DDA0F-7F43-408F-B484-161B55800E71}" type="presParOf" srcId="{C03F7210-6789-45ED-867C-BA6198DE5F23}" destId="{F1F26D10-2720-4612-9E3E-AC20F91BA168}" srcOrd="1" destOrd="0" presId="urn:microsoft.com/office/officeart/2005/8/layout/vList4"/>
    <dgm:cxn modelId="{3EADD584-E77B-440C-9A98-FD03E0693683}" type="presParOf" srcId="{C03F7210-6789-45ED-867C-BA6198DE5F23}" destId="{D98E8315-5E88-42F9-8003-D751446B83F7}" srcOrd="2" destOrd="0" presId="urn:microsoft.com/office/officeart/2005/8/layout/vList4"/>
    <dgm:cxn modelId="{D4D4FEAB-8C24-4178-BD62-A3F6C1CDB7AD}" type="presParOf" srcId="{049B5B8A-ED1E-4385-A94A-371EF1114DD0}" destId="{B0626F04-E038-4422-8CA7-B1A2C7961AD0}" srcOrd="5" destOrd="0" presId="urn:microsoft.com/office/officeart/2005/8/layout/vList4"/>
    <dgm:cxn modelId="{8A75C24E-39B1-41A5-B6D3-0EA55C1BA841}" type="presParOf" srcId="{049B5B8A-ED1E-4385-A94A-371EF1114DD0}" destId="{6B18CBDD-AD47-4F67-B6A4-214C3CC5F29C}" srcOrd="6" destOrd="0" presId="urn:microsoft.com/office/officeart/2005/8/layout/vList4"/>
    <dgm:cxn modelId="{69DFA1B4-18B9-4248-900C-713DBCECC4E6}" type="presParOf" srcId="{6B18CBDD-AD47-4F67-B6A4-214C3CC5F29C}" destId="{FFD4E3F4-E7D9-433E-AABA-2A04C5C7B2A0}" srcOrd="0" destOrd="0" presId="urn:microsoft.com/office/officeart/2005/8/layout/vList4"/>
    <dgm:cxn modelId="{A1BE86F6-824E-4B7F-BCF0-580F8F9BFC80}" type="presParOf" srcId="{6B18CBDD-AD47-4F67-B6A4-214C3CC5F29C}" destId="{599C7324-C4E8-4141-9E31-CFEF72BA9413}" srcOrd="1" destOrd="0" presId="urn:microsoft.com/office/officeart/2005/8/layout/vList4"/>
    <dgm:cxn modelId="{860E039D-38F5-4EC7-AD8C-FE0E12111ED6}" type="presParOf" srcId="{6B18CBDD-AD47-4F67-B6A4-214C3CC5F29C}" destId="{EFE61A09-13CE-4F83-8A0B-67A66EEB7F44}" srcOrd="2" destOrd="0" presId="urn:microsoft.com/office/officeart/2005/8/layout/vList4"/>
    <dgm:cxn modelId="{D56E864A-C2C8-4FE0-B810-8840ADFA0C5A}" type="presParOf" srcId="{049B5B8A-ED1E-4385-A94A-371EF1114DD0}" destId="{B59DA93C-C5E5-4942-AFAE-0DCC778A0328}" srcOrd="7" destOrd="0" presId="urn:microsoft.com/office/officeart/2005/8/layout/vList4"/>
    <dgm:cxn modelId="{21434A2E-ACAD-4338-A70B-8D9FB173A1F8}" type="presParOf" srcId="{049B5B8A-ED1E-4385-A94A-371EF1114DD0}" destId="{C7FEEDD5-A8BC-4F86-A72E-025F345EC987}" srcOrd="8" destOrd="0" presId="urn:microsoft.com/office/officeart/2005/8/layout/vList4"/>
    <dgm:cxn modelId="{3F86C464-DB6F-454E-9CA2-9D8DB86D74B9}" type="presParOf" srcId="{C7FEEDD5-A8BC-4F86-A72E-025F345EC987}" destId="{9B638FBA-0CAF-4B4D-BD75-9183FE46A112}" srcOrd="0" destOrd="0" presId="urn:microsoft.com/office/officeart/2005/8/layout/vList4"/>
    <dgm:cxn modelId="{85B787CE-B13F-4E96-AE47-9E0122AE9AB3}" type="presParOf" srcId="{C7FEEDD5-A8BC-4F86-A72E-025F345EC987}" destId="{5A387130-5BB2-4D3C-B8D6-227902B540C3}" srcOrd="1" destOrd="0" presId="urn:microsoft.com/office/officeart/2005/8/layout/vList4"/>
    <dgm:cxn modelId="{386DAC92-E724-4619-8C49-A7366FBB49CA}" type="presParOf" srcId="{C7FEEDD5-A8BC-4F86-A72E-025F345EC987}" destId="{552F604C-BEBE-4825-A94D-63A8ABBF2EFF}" srcOrd="2" destOrd="0" presId="urn:microsoft.com/office/officeart/2005/8/layout/vList4"/>
    <dgm:cxn modelId="{E4614133-FE78-4FA9-A881-2342AA7DD87B}" type="presParOf" srcId="{049B5B8A-ED1E-4385-A94A-371EF1114DD0}" destId="{A1F52F14-DEF8-4E4F-8F32-89AF9CBE42A4}" srcOrd="9" destOrd="0" presId="urn:microsoft.com/office/officeart/2005/8/layout/vList4"/>
    <dgm:cxn modelId="{AB0112E8-577B-4FBE-B791-62B494F0C2EC}" type="presParOf" srcId="{049B5B8A-ED1E-4385-A94A-371EF1114DD0}" destId="{1029A690-080F-4CE0-951C-C0C4B4BDA39B}" srcOrd="10" destOrd="0" presId="urn:microsoft.com/office/officeart/2005/8/layout/vList4"/>
    <dgm:cxn modelId="{BA99ED4E-4F4A-44AC-8F8D-433666A1D1BD}" type="presParOf" srcId="{1029A690-080F-4CE0-951C-C0C4B4BDA39B}" destId="{03240EC2-82B4-4D03-8F33-9369842F9324}" srcOrd="0" destOrd="0" presId="urn:microsoft.com/office/officeart/2005/8/layout/vList4"/>
    <dgm:cxn modelId="{BFB012B6-434F-41D1-9F59-25B6180A758F}" type="presParOf" srcId="{1029A690-080F-4CE0-951C-C0C4B4BDA39B}" destId="{16EA0E51-1F0E-4BC3-B3BB-0E9C6B9476B1}" srcOrd="1" destOrd="0" presId="urn:microsoft.com/office/officeart/2005/8/layout/vList4"/>
    <dgm:cxn modelId="{30B9D938-4AD1-46BC-8D61-2B7D1AF8C74A}" type="presParOf" srcId="{1029A690-080F-4CE0-951C-C0C4B4BDA39B}" destId="{51FB7EB6-02AC-4AE3-975A-5DB18FFAC34C}"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F60109-ECA0-4A37-8ABB-65D836B14B63}" type="doc">
      <dgm:prSet loTypeId="urn:microsoft.com/office/officeart/2008/layout/BendingPictureBlocks" loCatId="picture" qsTypeId="urn:microsoft.com/office/officeart/2005/8/quickstyle/3d4" qsCatId="3D" csTypeId="urn:microsoft.com/office/officeart/2005/8/colors/colorful1" csCatId="colorful" phldr="1"/>
      <dgm:spPr/>
      <dgm:t>
        <a:bodyPr/>
        <a:lstStyle/>
        <a:p>
          <a:endParaRPr lang="fr-FR"/>
        </a:p>
      </dgm:t>
    </dgm:pt>
    <dgm:pt modelId="{6AC9FA6D-CF7B-4C11-8686-FD9E5916DBAE}">
      <dgm:prSet/>
      <dgm:spPr/>
      <dgm:t>
        <a:bodyPr/>
        <a:lstStyle/>
        <a:p>
          <a:r>
            <a:rPr lang="en-US" b="1" i="0">
              <a:solidFill>
                <a:schemeClr val="tx1"/>
              </a:solidFill>
              <a:latin typeface="Calibri" panose="020F0502020204030204" pitchFamily="34" charset="0"/>
              <a:cs typeface="Calibri" panose="020F0502020204030204" pitchFamily="34" charset="0"/>
            </a:rPr>
            <a:t>Security and Data Protection</a:t>
          </a:r>
          <a:endParaRPr lang="fr-FR" dirty="0">
            <a:solidFill>
              <a:schemeClr val="tx1"/>
            </a:solidFill>
            <a:latin typeface="Calibri" panose="020F0502020204030204" pitchFamily="34" charset="0"/>
            <a:cs typeface="Calibri" panose="020F0502020204030204" pitchFamily="34" charset="0"/>
          </a:endParaRPr>
        </a:p>
      </dgm:t>
    </dgm:pt>
    <dgm:pt modelId="{3799FBCA-CD09-4628-A7F1-3D400AA6C034}" type="parTrans" cxnId="{5C2FA540-FCFB-4A53-A099-5A90B65F14BB}">
      <dgm:prSet/>
      <dgm:spPr/>
      <dgm:t>
        <a:bodyPr/>
        <a:lstStyle/>
        <a:p>
          <a:endParaRPr lang="fr-FR">
            <a:solidFill>
              <a:schemeClr val="tx1"/>
            </a:solidFill>
            <a:latin typeface="Calibri" panose="020F0502020204030204" pitchFamily="34" charset="0"/>
            <a:cs typeface="Calibri" panose="020F0502020204030204" pitchFamily="34" charset="0"/>
          </a:endParaRPr>
        </a:p>
      </dgm:t>
    </dgm:pt>
    <dgm:pt modelId="{A6B392AE-3AFC-4433-B83A-A58C7405F40F}" type="sibTrans" cxnId="{5C2FA540-FCFB-4A53-A099-5A90B65F14BB}">
      <dgm:prSet/>
      <dgm:spPr/>
      <dgm:t>
        <a:bodyPr/>
        <a:lstStyle/>
        <a:p>
          <a:endParaRPr lang="fr-FR">
            <a:solidFill>
              <a:schemeClr val="tx1"/>
            </a:solidFill>
            <a:latin typeface="Calibri" panose="020F0502020204030204" pitchFamily="34" charset="0"/>
            <a:cs typeface="Calibri" panose="020F0502020204030204" pitchFamily="34" charset="0"/>
          </a:endParaRPr>
        </a:p>
      </dgm:t>
    </dgm:pt>
    <dgm:pt modelId="{6B068F4E-6CA6-4735-8743-41D5D120BCE3}">
      <dgm:prSet/>
      <dgm:spPr/>
      <dgm:t>
        <a:bodyPr/>
        <a:lstStyle/>
        <a:p>
          <a:r>
            <a:rPr lang="en-US" b="1" i="0">
              <a:solidFill>
                <a:schemeClr val="tx1"/>
              </a:solidFill>
              <a:latin typeface="Calibri" panose="020F0502020204030204" pitchFamily="34" charset="0"/>
              <a:cs typeface="Calibri" panose="020F0502020204030204" pitchFamily="34" charset="0"/>
            </a:rPr>
            <a:t>Efficiency and Resource Optimization</a:t>
          </a:r>
          <a:endParaRPr lang="fr-FR" dirty="0">
            <a:solidFill>
              <a:schemeClr val="tx1"/>
            </a:solidFill>
            <a:latin typeface="Calibri" panose="020F0502020204030204" pitchFamily="34" charset="0"/>
            <a:cs typeface="Calibri" panose="020F0502020204030204" pitchFamily="34" charset="0"/>
          </a:endParaRPr>
        </a:p>
      </dgm:t>
    </dgm:pt>
    <dgm:pt modelId="{C35D302A-63FD-4729-93B0-4EC291E1A38D}" type="parTrans" cxnId="{832D7C3D-2758-4A36-9787-D8A42B10C530}">
      <dgm:prSet/>
      <dgm:spPr/>
      <dgm:t>
        <a:bodyPr/>
        <a:lstStyle/>
        <a:p>
          <a:endParaRPr lang="fr-FR">
            <a:solidFill>
              <a:schemeClr val="tx1"/>
            </a:solidFill>
            <a:latin typeface="Calibri" panose="020F0502020204030204" pitchFamily="34" charset="0"/>
            <a:cs typeface="Calibri" panose="020F0502020204030204" pitchFamily="34" charset="0"/>
          </a:endParaRPr>
        </a:p>
      </dgm:t>
    </dgm:pt>
    <dgm:pt modelId="{A791C8FE-CA93-4263-9CFF-CC32520AD801}" type="sibTrans" cxnId="{832D7C3D-2758-4A36-9787-D8A42B10C530}">
      <dgm:prSet/>
      <dgm:spPr/>
      <dgm:t>
        <a:bodyPr/>
        <a:lstStyle/>
        <a:p>
          <a:endParaRPr lang="fr-FR">
            <a:solidFill>
              <a:schemeClr val="tx1"/>
            </a:solidFill>
            <a:latin typeface="Calibri" panose="020F0502020204030204" pitchFamily="34" charset="0"/>
            <a:cs typeface="Calibri" panose="020F0502020204030204" pitchFamily="34" charset="0"/>
          </a:endParaRPr>
        </a:p>
      </dgm:t>
    </dgm:pt>
    <dgm:pt modelId="{282AABF7-FD3D-40D1-9340-6B44292FC5E4}">
      <dgm:prSet/>
      <dgm:spPr/>
      <dgm:t>
        <a:bodyPr/>
        <a:lstStyle/>
        <a:p>
          <a:r>
            <a:rPr lang="en-US" b="1" i="0">
              <a:solidFill>
                <a:schemeClr val="tx1"/>
              </a:solidFill>
              <a:latin typeface="Calibri" panose="020F0502020204030204" pitchFamily="34" charset="0"/>
              <a:cs typeface="Calibri" panose="020F0502020204030204" pitchFamily="34" charset="0"/>
            </a:rPr>
            <a:t>High Availability</a:t>
          </a:r>
          <a:endParaRPr lang="fr-FR" dirty="0">
            <a:solidFill>
              <a:schemeClr val="tx1"/>
            </a:solidFill>
            <a:latin typeface="Calibri" panose="020F0502020204030204" pitchFamily="34" charset="0"/>
            <a:cs typeface="Calibri" panose="020F0502020204030204" pitchFamily="34" charset="0"/>
          </a:endParaRPr>
        </a:p>
      </dgm:t>
    </dgm:pt>
    <dgm:pt modelId="{1FCE0982-FF69-4CD7-8F89-FD7D58AA61CE}" type="parTrans" cxnId="{64633D7E-1ED8-4B5B-A520-273A2C46D846}">
      <dgm:prSet/>
      <dgm:spPr/>
      <dgm:t>
        <a:bodyPr/>
        <a:lstStyle/>
        <a:p>
          <a:endParaRPr lang="fr-FR">
            <a:solidFill>
              <a:schemeClr val="tx1"/>
            </a:solidFill>
            <a:latin typeface="Calibri" panose="020F0502020204030204" pitchFamily="34" charset="0"/>
            <a:cs typeface="Calibri" panose="020F0502020204030204" pitchFamily="34" charset="0"/>
          </a:endParaRPr>
        </a:p>
      </dgm:t>
    </dgm:pt>
    <dgm:pt modelId="{674E5F7E-2CC4-45A4-B1A9-F44B4EE06945}" type="sibTrans" cxnId="{64633D7E-1ED8-4B5B-A520-273A2C46D846}">
      <dgm:prSet/>
      <dgm:spPr/>
      <dgm:t>
        <a:bodyPr/>
        <a:lstStyle/>
        <a:p>
          <a:endParaRPr lang="fr-FR">
            <a:solidFill>
              <a:schemeClr val="tx1"/>
            </a:solidFill>
            <a:latin typeface="Calibri" panose="020F0502020204030204" pitchFamily="34" charset="0"/>
            <a:cs typeface="Calibri" panose="020F0502020204030204" pitchFamily="34" charset="0"/>
          </a:endParaRPr>
        </a:p>
      </dgm:t>
    </dgm:pt>
    <dgm:pt modelId="{1BBD96AF-42E8-4510-AEAD-59C65BA3B043}">
      <dgm:prSet/>
      <dgm:spPr/>
      <dgm:t>
        <a:bodyPr/>
        <a:lstStyle/>
        <a:p>
          <a:r>
            <a:rPr lang="en-US" b="1" i="0">
              <a:solidFill>
                <a:schemeClr val="tx1"/>
              </a:solidFill>
              <a:latin typeface="Calibri" panose="020F0502020204030204" pitchFamily="34" charset="0"/>
              <a:cs typeface="Calibri" panose="020F0502020204030204" pitchFamily="34" charset="0"/>
            </a:rPr>
            <a:t>Scalability</a:t>
          </a:r>
          <a:endParaRPr lang="fr-FR" dirty="0">
            <a:solidFill>
              <a:schemeClr val="tx1"/>
            </a:solidFill>
            <a:latin typeface="Calibri" panose="020F0502020204030204" pitchFamily="34" charset="0"/>
            <a:cs typeface="Calibri" panose="020F0502020204030204" pitchFamily="34" charset="0"/>
          </a:endParaRPr>
        </a:p>
      </dgm:t>
    </dgm:pt>
    <dgm:pt modelId="{F717E3C8-BD9C-49C0-8018-9339FF61CA4A}" type="parTrans" cxnId="{0A9AD7AF-EA6B-47CB-B77A-2FFA39E6B34D}">
      <dgm:prSet/>
      <dgm:spPr/>
      <dgm:t>
        <a:bodyPr/>
        <a:lstStyle/>
        <a:p>
          <a:endParaRPr lang="fr-FR">
            <a:solidFill>
              <a:schemeClr val="tx1"/>
            </a:solidFill>
            <a:latin typeface="Calibri" panose="020F0502020204030204" pitchFamily="34" charset="0"/>
            <a:cs typeface="Calibri" panose="020F0502020204030204" pitchFamily="34" charset="0"/>
          </a:endParaRPr>
        </a:p>
      </dgm:t>
    </dgm:pt>
    <dgm:pt modelId="{7CC48DF7-4AF0-4804-8908-890508CA67A6}" type="sibTrans" cxnId="{0A9AD7AF-EA6B-47CB-B77A-2FFA39E6B34D}">
      <dgm:prSet/>
      <dgm:spPr/>
      <dgm:t>
        <a:bodyPr/>
        <a:lstStyle/>
        <a:p>
          <a:endParaRPr lang="fr-FR">
            <a:solidFill>
              <a:schemeClr val="tx1"/>
            </a:solidFill>
            <a:latin typeface="Calibri" panose="020F0502020204030204" pitchFamily="34" charset="0"/>
            <a:cs typeface="Calibri" panose="020F0502020204030204" pitchFamily="34" charset="0"/>
          </a:endParaRPr>
        </a:p>
      </dgm:t>
    </dgm:pt>
    <dgm:pt modelId="{05E1143E-1D20-470F-9432-42D5A79138B8}" type="pres">
      <dgm:prSet presAssocID="{63F60109-ECA0-4A37-8ABB-65D836B14B63}" presName="Name0" presStyleCnt="0">
        <dgm:presLayoutVars>
          <dgm:dir/>
          <dgm:resizeHandles/>
        </dgm:presLayoutVars>
      </dgm:prSet>
      <dgm:spPr/>
    </dgm:pt>
    <dgm:pt modelId="{EDDAD125-7510-45B7-BB24-77174037D8BB}" type="pres">
      <dgm:prSet presAssocID="{6AC9FA6D-CF7B-4C11-8686-FD9E5916DBAE}" presName="composite" presStyleCnt="0"/>
      <dgm:spPr/>
    </dgm:pt>
    <dgm:pt modelId="{570F4411-3686-4BFD-8418-0A658A64CB10}" type="pres">
      <dgm:prSet presAssocID="{6AC9FA6D-CF7B-4C11-8686-FD9E5916DBAE}" presName="rect1" presStyleLbl="bgImgPlac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7946" r="7946"/>
          </a:stretch>
        </a:blipFill>
      </dgm:spPr>
    </dgm:pt>
    <dgm:pt modelId="{464A13A2-5954-4E27-B234-E1D241EBD8E9}" type="pres">
      <dgm:prSet presAssocID="{6AC9FA6D-CF7B-4C11-8686-FD9E5916DBAE}" presName="rect2" presStyleLbl="node1" presStyleIdx="0" presStyleCnt="4">
        <dgm:presLayoutVars>
          <dgm:bulletEnabled val="1"/>
        </dgm:presLayoutVars>
      </dgm:prSet>
      <dgm:spPr/>
    </dgm:pt>
    <dgm:pt modelId="{5B2CCBBF-42C6-4091-B8B6-B33D211AFA2B}" type="pres">
      <dgm:prSet presAssocID="{A6B392AE-3AFC-4433-B83A-A58C7405F40F}" presName="sibTrans" presStyleCnt="0"/>
      <dgm:spPr/>
    </dgm:pt>
    <dgm:pt modelId="{3E784D40-6D45-4FF7-962E-92EC86C8FA2D}" type="pres">
      <dgm:prSet presAssocID="{6B068F4E-6CA6-4735-8743-41D5D120BCE3}" presName="composite" presStyleCnt="0"/>
      <dgm:spPr/>
    </dgm:pt>
    <dgm:pt modelId="{25C50718-EDEF-4096-9272-1E11072F5F21}" type="pres">
      <dgm:prSet presAssocID="{6B068F4E-6CA6-4735-8743-41D5D120BCE3}" presName="rect1" presStyleLbl="bgImgPlace1" presStyleIdx="1" presStyleCnt="4"/>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7946" r="7946"/>
          </a:stretch>
        </a:blipFill>
      </dgm:spPr>
    </dgm:pt>
    <dgm:pt modelId="{ADE168E2-44F3-47AE-9EC3-6000EFF552D3}" type="pres">
      <dgm:prSet presAssocID="{6B068F4E-6CA6-4735-8743-41D5D120BCE3}" presName="rect2" presStyleLbl="node1" presStyleIdx="1" presStyleCnt="4">
        <dgm:presLayoutVars>
          <dgm:bulletEnabled val="1"/>
        </dgm:presLayoutVars>
      </dgm:prSet>
      <dgm:spPr/>
    </dgm:pt>
    <dgm:pt modelId="{131D751A-61CF-461F-8366-4376E2D83CCE}" type="pres">
      <dgm:prSet presAssocID="{A791C8FE-CA93-4263-9CFF-CC32520AD801}" presName="sibTrans" presStyleCnt="0"/>
      <dgm:spPr/>
    </dgm:pt>
    <dgm:pt modelId="{AB2E9B15-B5C2-424E-AA28-97F6F59055E3}" type="pres">
      <dgm:prSet presAssocID="{282AABF7-FD3D-40D1-9340-6B44292FC5E4}" presName="composite" presStyleCnt="0"/>
      <dgm:spPr/>
    </dgm:pt>
    <dgm:pt modelId="{14911EBC-F710-4BC9-B0DB-CF56E317AE6F}" type="pres">
      <dgm:prSet presAssocID="{282AABF7-FD3D-40D1-9340-6B44292FC5E4}" presName="rect1" presStyleLbl="bgImgPlace1" presStyleIdx="2" presStyleCnt="4"/>
      <dgm:spPr>
        <a:blipFill dpi="0" rotWithShape="1">
          <a:blip xmlns:r="http://schemas.openxmlformats.org/officeDocument/2006/relationships" r:embed="rId3"/>
          <a:srcRect/>
          <a:stretch>
            <a:fillRect l="7946" r="7946"/>
          </a:stretch>
        </a:blipFill>
      </dgm:spPr>
    </dgm:pt>
    <dgm:pt modelId="{A2D6EE8A-83B6-428B-B9B0-3764B75A10EB}" type="pres">
      <dgm:prSet presAssocID="{282AABF7-FD3D-40D1-9340-6B44292FC5E4}" presName="rect2" presStyleLbl="node1" presStyleIdx="2" presStyleCnt="4">
        <dgm:presLayoutVars>
          <dgm:bulletEnabled val="1"/>
        </dgm:presLayoutVars>
      </dgm:prSet>
      <dgm:spPr/>
    </dgm:pt>
    <dgm:pt modelId="{B7CC0AF0-5D89-467A-9F7B-799CFF66BAE7}" type="pres">
      <dgm:prSet presAssocID="{674E5F7E-2CC4-45A4-B1A9-F44B4EE06945}" presName="sibTrans" presStyleCnt="0"/>
      <dgm:spPr/>
    </dgm:pt>
    <dgm:pt modelId="{4FA57349-8637-4B28-91D5-E431A64AEBAD}" type="pres">
      <dgm:prSet presAssocID="{1BBD96AF-42E8-4510-AEAD-59C65BA3B043}" presName="composite" presStyleCnt="0"/>
      <dgm:spPr/>
    </dgm:pt>
    <dgm:pt modelId="{562D5C91-AA8A-4CFC-93CE-1109EDD0AC10}" type="pres">
      <dgm:prSet presAssocID="{1BBD96AF-42E8-4510-AEAD-59C65BA3B043}" presName="rect1" presStyleLbl="bgImgPlace1" presStyleIdx="3" presStyleCnt="4"/>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7946" r="7946"/>
          </a:stretch>
        </a:blipFill>
      </dgm:spPr>
    </dgm:pt>
    <dgm:pt modelId="{FF0CB9FF-60D9-4BA9-9E69-34FBC225C11D}" type="pres">
      <dgm:prSet presAssocID="{1BBD96AF-42E8-4510-AEAD-59C65BA3B043}" presName="rect2" presStyleLbl="node1" presStyleIdx="3" presStyleCnt="4">
        <dgm:presLayoutVars>
          <dgm:bulletEnabled val="1"/>
        </dgm:presLayoutVars>
      </dgm:prSet>
      <dgm:spPr/>
    </dgm:pt>
  </dgm:ptLst>
  <dgm:cxnLst>
    <dgm:cxn modelId="{A787FE29-AD2A-4877-A441-6B493E25ACDA}" type="presOf" srcId="{1BBD96AF-42E8-4510-AEAD-59C65BA3B043}" destId="{FF0CB9FF-60D9-4BA9-9E69-34FBC225C11D}" srcOrd="0" destOrd="0" presId="urn:microsoft.com/office/officeart/2008/layout/BendingPictureBlocks"/>
    <dgm:cxn modelId="{832D7C3D-2758-4A36-9787-D8A42B10C530}" srcId="{63F60109-ECA0-4A37-8ABB-65D836B14B63}" destId="{6B068F4E-6CA6-4735-8743-41D5D120BCE3}" srcOrd="1" destOrd="0" parTransId="{C35D302A-63FD-4729-93B0-4EC291E1A38D}" sibTransId="{A791C8FE-CA93-4263-9CFF-CC32520AD801}"/>
    <dgm:cxn modelId="{5C2FA540-FCFB-4A53-A099-5A90B65F14BB}" srcId="{63F60109-ECA0-4A37-8ABB-65D836B14B63}" destId="{6AC9FA6D-CF7B-4C11-8686-FD9E5916DBAE}" srcOrd="0" destOrd="0" parTransId="{3799FBCA-CD09-4628-A7F1-3D400AA6C034}" sibTransId="{A6B392AE-3AFC-4433-B83A-A58C7405F40F}"/>
    <dgm:cxn modelId="{A048D367-7149-4242-92D3-4D046FB97CCC}" type="presOf" srcId="{63F60109-ECA0-4A37-8ABB-65D836B14B63}" destId="{05E1143E-1D20-470F-9432-42D5A79138B8}" srcOrd="0" destOrd="0" presId="urn:microsoft.com/office/officeart/2008/layout/BendingPictureBlocks"/>
    <dgm:cxn modelId="{64633D7E-1ED8-4B5B-A520-273A2C46D846}" srcId="{63F60109-ECA0-4A37-8ABB-65D836B14B63}" destId="{282AABF7-FD3D-40D1-9340-6B44292FC5E4}" srcOrd="2" destOrd="0" parTransId="{1FCE0982-FF69-4CD7-8F89-FD7D58AA61CE}" sibTransId="{674E5F7E-2CC4-45A4-B1A9-F44B4EE06945}"/>
    <dgm:cxn modelId="{9C997D8E-9412-4B83-A4CE-03DC7E7B8F0A}" type="presOf" srcId="{6B068F4E-6CA6-4735-8743-41D5D120BCE3}" destId="{ADE168E2-44F3-47AE-9EC3-6000EFF552D3}" srcOrd="0" destOrd="0" presId="urn:microsoft.com/office/officeart/2008/layout/BendingPictureBlocks"/>
    <dgm:cxn modelId="{6F54AFA5-1304-4F12-B64A-B0D73DC03C1D}" type="presOf" srcId="{282AABF7-FD3D-40D1-9340-6B44292FC5E4}" destId="{A2D6EE8A-83B6-428B-B9B0-3764B75A10EB}" srcOrd="0" destOrd="0" presId="urn:microsoft.com/office/officeart/2008/layout/BendingPictureBlocks"/>
    <dgm:cxn modelId="{0A9AD7AF-EA6B-47CB-B77A-2FFA39E6B34D}" srcId="{63F60109-ECA0-4A37-8ABB-65D836B14B63}" destId="{1BBD96AF-42E8-4510-AEAD-59C65BA3B043}" srcOrd="3" destOrd="0" parTransId="{F717E3C8-BD9C-49C0-8018-9339FF61CA4A}" sibTransId="{7CC48DF7-4AF0-4804-8908-890508CA67A6}"/>
    <dgm:cxn modelId="{F33480BD-EFC4-4CCC-9161-66449640D84C}" type="presOf" srcId="{6AC9FA6D-CF7B-4C11-8686-FD9E5916DBAE}" destId="{464A13A2-5954-4E27-B234-E1D241EBD8E9}" srcOrd="0" destOrd="0" presId="urn:microsoft.com/office/officeart/2008/layout/BendingPictureBlocks"/>
    <dgm:cxn modelId="{801D5E4C-BF72-4209-BEF9-20F80EA966EC}" type="presParOf" srcId="{05E1143E-1D20-470F-9432-42D5A79138B8}" destId="{EDDAD125-7510-45B7-BB24-77174037D8BB}" srcOrd="0" destOrd="0" presId="urn:microsoft.com/office/officeart/2008/layout/BendingPictureBlocks"/>
    <dgm:cxn modelId="{EB947501-9FEF-49BA-A979-04961404DA34}" type="presParOf" srcId="{EDDAD125-7510-45B7-BB24-77174037D8BB}" destId="{570F4411-3686-4BFD-8418-0A658A64CB10}" srcOrd="0" destOrd="0" presId="urn:microsoft.com/office/officeart/2008/layout/BendingPictureBlocks"/>
    <dgm:cxn modelId="{046F83AB-50E8-4AA4-BD21-636F9C851040}" type="presParOf" srcId="{EDDAD125-7510-45B7-BB24-77174037D8BB}" destId="{464A13A2-5954-4E27-B234-E1D241EBD8E9}" srcOrd="1" destOrd="0" presId="urn:microsoft.com/office/officeart/2008/layout/BendingPictureBlocks"/>
    <dgm:cxn modelId="{EBE9A829-9DCE-4AFB-88F6-3AA37413E8B0}" type="presParOf" srcId="{05E1143E-1D20-470F-9432-42D5A79138B8}" destId="{5B2CCBBF-42C6-4091-B8B6-B33D211AFA2B}" srcOrd="1" destOrd="0" presId="urn:microsoft.com/office/officeart/2008/layout/BendingPictureBlocks"/>
    <dgm:cxn modelId="{A4298478-1ACB-41DA-BAB9-488852F45C11}" type="presParOf" srcId="{05E1143E-1D20-470F-9432-42D5A79138B8}" destId="{3E784D40-6D45-4FF7-962E-92EC86C8FA2D}" srcOrd="2" destOrd="0" presId="urn:microsoft.com/office/officeart/2008/layout/BendingPictureBlocks"/>
    <dgm:cxn modelId="{935473FB-2523-40AB-8700-226BE2E04017}" type="presParOf" srcId="{3E784D40-6D45-4FF7-962E-92EC86C8FA2D}" destId="{25C50718-EDEF-4096-9272-1E11072F5F21}" srcOrd="0" destOrd="0" presId="urn:microsoft.com/office/officeart/2008/layout/BendingPictureBlocks"/>
    <dgm:cxn modelId="{03C4D82B-72AB-492B-8771-F58B56F46E94}" type="presParOf" srcId="{3E784D40-6D45-4FF7-962E-92EC86C8FA2D}" destId="{ADE168E2-44F3-47AE-9EC3-6000EFF552D3}" srcOrd="1" destOrd="0" presId="urn:microsoft.com/office/officeart/2008/layout/BendingPictureBlocks"/>
    <dgm:cxn modelId="{C8FA38B8-0676-4ADD-9E5D-C71729EE422F}" type="presParOf" srcId="{05E1143E-1D20-470F-9432-42D5A79138B8}" destId="{131D751A-61CF-461F-8366-4376E2D83CCE}" srcOrd="3" destOrd="0" presId="urn:microsoft.com/office/officeart/2008/layout/BendingPictureBlocks"/>
    <dgm:cxn modelId="{DF44AD92-AA18-41CC-95D9-D2FF88309B78}" type="presParOf" srcId="{05E1143E-1D20-470F-9432-42D5A79138B8}" destId="{AB2E9B15-B5C2-424E-AA28-97F6F59055E3}" srcOrd="4" destOrd="0" presId="urn:microsoft.com/office/officeart/2008/layout/BendingPictureBlocks"/>
    <dgm:cxn modelId="{C5232599-2C1F-4FA6-A1DC-F1CE759975D1}" type="presParOf" srcId="{AB2E9B15-B5C2-424E-AA28-97F6F59055E3}" destId="{14911EBC-F710-4BC9-B0DB-CF56E317AE6F}" srcOrd="0" destOrd="0" presId="urn:microsoft.com/office/officeart/2008/layout/BendingPictureBlocks"/>
    <dgm:cxn modelId="{869D0DC9-E229-47B1-9452-8F2DDF93520B}" type="presParOf" srcId="{AB2E9B15-B5C2-424E-AA28-97F6F59055E3}" destId="{A2D6EE8A-83B6-428B-B9B0-3764B75A10EB}" srcOrd="1" destOrd="0" presId="urn:microsoft.com/office/officeart/2008/layout/BendingPictureBlocks"/>
    <dgm:cxn modelId="{36231FE2-AF43-48FF-B099-890722E90D8A}" type="presParOf" srcId="{05E1143E-1D20-470F-9432-42D5A79138B8}" destId="{B7CC0AF0-5D89-467A-9F7B-799CFF66BAE7}" srcOrd="5" destOrd="0" presId="urn:microsoft.com/office/officeart/2008/layout/BendingPictureBlocks"/>
    <dgm:cxn modelId="{1E4A6046-A672-4780-B4BF-A8DCD77A45AE}" type="presParOf" srcId="{05E1143E-1D20-470F-9432-42D5A79138B8}" destId="{4FA57349-8637-4B28-91D5-E431A64AEBAD}" srcOrd="6" destOrd="0" presId="urn:microsoft.com/office/officeart/2008/layout/BendingPictureBlocks"/>
    <dgm:cxn modelId="{7085B441-72D8-4789-AE38-E29BE5B75747}" type="presParOf" srcId="{4FA57349-8637-4B28-91D5-E431A64AEBAD}" destId="{562D5C91-AA8A-4CFC-93CE-1109EDD0AC10}" srcOrd="0" destOrd="0" presId="urn:microsoft.com/office/officeart/2008/layout/BendingPictureBlocks"/>
    <dgm:cxn modelId="{2DC0E055-63E8-4EAB-B9C2-D04EE3DB5B73}" type="presParOf" srcId="{4FA57349-8637-4B28-91D5-E431A64AEBAD}" destId="{FF0CB9FF-60D9-4BA9-9E69-34FBC225C11D}" srcOrd="1" destOrd="0" presId="urn:microsoft.com/office/officeart/2008/layout/Bend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7FA9B60-0489-4E77-BABF-192DBD109F56}" type="doc">
      <dgm:prSet loTypeId="urn:microsoft.com/office/officeart/2008/layout/CaptionedPictures" loCatId="picture" qsTypeId="urn:microsoft.com/office/officeart/2005/8/quickstyle/simple1" qsCatId="simple" csTypeId="urn:microsoft.com/office/officeart/2005/8/colors/colorful1" csCatId="colorful" phldr="1"/>
      <dgm:spPr/>
      <dgm:t>
        <a:bodyPr/>
        <a:lstStyle/>
        <a:p>
          <a:endParaRPr lang="fr-FR"/>
        </a:p>
      </dgm:t>
    </dgm:pt>
    <dgm:pt modelId="{D5712D8C-4B12-4F8F-9417-27BF67FA203B}">
      <dgm:prSet/>
      <dgm:spPr/>
      <dgm:t>
        <a:bodyPr/>
        <a:lstStyle/>
        <a:p>
          <a:r>
            <a:rPr lang="fr-FR" b="0" i="0" dirty="0"/>
            <a:t>Python(</a:t>
          </a:r>
          <a:r>
            <a:rPr lang="fr-FR" b="1" i="0" dirty="0"/>
            <a:t>Programming </a:t>
          </a:r>
          <a:r>
            <a:rPr lang="fr-FR" b="1" i="0" dirty="0" err="1"/>
            <a:t>Language</a:t>
          </a:r>
          <a:r>
            <a:rPr lang="fr-FR" b="1" i="0" dirty="0"/>
            <a:t>)</a:t>
          </a:r>
          <a:endParaRPr lang="fr-FR" dirty="0"/>
        </a:p>
      </dgm:t>
    </dgm:pt>
    <dgm:pt modelId="{DFAEF92B-2322-47D6-A621-B54B99EAE7C2}" type="parTrans" cxnId="{0F6A60A7-07FF-4D40-BD42-EE718EE634E1}">
      <dgm:prSet/>
      <dgm:spPr/>
      <dgm:t>
        <a:bodyPr/>
        <a:lstStyle/>
        <a:p>
          <a:endParaRPr lang="fr-FR"/>
        </a:p>
      </dgm:t>
    </dgm:pt>
    <dgm:pt modelId="{6BD868B5-ECBB-445A-BB87-39A29A2EE865}" type="sibTrans" cxnId="{0F6A60A7-07FF-4D40-BD42-EE718EE634E1}">
      <dgm:prSet/>
      <dgm:spPr/>
      <dgm:t>
        <a:bodyPr/>
        <a:lstStyle/>
        <a:p>
          <a:endParaRPr lang="fr-FR"/>
        </a:p>
      </dgm:t>
    </dgm:pt>
    <dgm:pt modelId="{6CC474C4-0DBF-489C-A09B-C51A01BEDD68}">
      <dgm:prSet/>
      <dgm:spPr/>
      <dgm:t>
        <a:bodyPr/>
        <a:lstStyle/>
        <a:p>
          <a:r>
            <a:rPr lang="fr-FR" b="0" i="0" dirty="0"/>
            <a:t>Huawei </a:t>
          </a:r>
          <a:r>
            <a:rPr lang="fr-FR" b="0" i="0" dirty="0" err="1"/>
            <a:t>Jupyter</a:t>
          </a:r>
          <a:r>
            <a:rPr lang="fr-FR" b="0" i="0" dirty="0"/>
            <a:t> Notebook (</a:t>
          </a:r>
          <a:r>
            <a:rPr lang="fr-FR" b="0" i="0" dirty="0" err="1"/>
            <a:t>Customized</a:t>
          </a:r>
          <a:r>
            <a:rPr lang="fr-FR" b="0" i="0" dirty="0"/>
            <a:t>) (</a:t>
          </a:r>
          <a:r>
            <a:rPr lang="fr-FR" b="1" i="0" dirty="0" err="1"/>
            <a:t>Text</a:t>
          </a:r>
          <a:r>
            <a:rPr lang="fr-FR" b="1" i="0" dirty="0"/>
            <a:t> Editors)</a:t>
          </a:r>
          <a:endParaRPr lang="fr-FR" dirty="0"/>
        </a:p>
      </dgm:t>
    </dgm:pt>
    <dgm:pt modelId="{51CBF52C-D43A-4EE4-A4A4-38D8C86B017A}" type="parTrans" cxnId="{81DEC12F-47CE-4A3E-B7DE-2271F3F1952A}">
      <dgm:prSet/>
      <dgm:spPr/>
      <dgm:t>
        <a:bodyPr/>
        <a:lstStyle/>
        <a:p>
          <a:endParaRPr lang="fr-FR"/>
        </a:p>
      </dgm:t>
    </dgm:pt>
    <dgm:pt modelId="{2F447FB0-CEFF-4A2F-B78A-A6F1D90CA7CB}" type="sibTrans" cxnId="{81DEC12F-47CE-4A3E-B7DE-2271F3F1952A}">
      <dgm:prSet/>
      <dgm:spPr/>
      <dgm:t>
        <a:bodyPr/>
        <a:lstStyle/>
        <a:p>
          <a:endParaRPr lang="fr-FR"/>
        </a:p>
      </dgm:t>
    </dgm:pt>
    <dgm:pt modelId="{4B921A1D-F20B-46F0-8CE2-AE0AA265155C}">
      <dgm:prSet/>
      <dgm:spPr/>
      <dgm:t>
        <a:bodyPr/>
        <a:lstStyle/>
        <a:p>
          <a:r>
            <a:rPr lang="fr-FR" b="0" i="0" dirty="0"/>
            <a:t>Huawei VS Code (</a:t>
          </a:r>
          <a:r>
            <a:rPr lang="fr-FR" b="0" i="0" dirty="0" err="1"/>
            <a:t>Customized</a:t>
          </a:r>
          <a:r>
            <a:rPr lang="fr-FR" b="0" i="0" dirty="0"/>
            <a:t>)(</a:t>
          </a:r>
          <a:r>
            <a:rPr lang="fr-FR" b="1" i="0" dirty="0" err="1"/>
            <a:t>Text</a:t>
          </a:r>
          <a:r>
            <a:rPr lang="fr-FR" b="1" i="0" dirty="0"/>
            <a:t> Editors)</a:t>
          </a:r>
          <a:endParaRPr lang="fr-FR" dirty="0"/>
        </a:p>
      </dgm:t>
    </dgm:pt>
    <dgm:pt modelId="{E4F864E8-A658-4B59-B68B-51DF8138AFDC}" type="parTrans" cxnId="{7865BE8A-7228-41A2-8FF2-F9ED908DC67A}">
      <dgm:prSet/>
      <dgm:spPr/>
      <dgm:t>
        <a:bodyPr/>
        <a:lstStyle/>
        <a:p>
          <a:endParaRPr lang="fr-FR"/>
        </a:p>
      </dgm:t>
    </dgm:pt>
    <dgm:pt modelId="{A9237D76-076A-4163-B01A-B5C9A08221C7}" type="sibTrans" cxnId="{7865BE8A-7228-41A2-8FF2-F9ED908DC67A}">
      <dgm:prSet/>
      <dgm:spPr/>
      <dgm:t>
        <a:bodyPr/>
        <a:lstStyle/>
        <a:p>
          <a:endParaRPr lang="fr-FR"/>
        </a:p>
      </dgm:t>
    </dgm:pt>
    <dgm:pt modelId="{075B6682-F4C6-462D-ADDE-A6F33CAE6F86}">
      <dgm:prSet/>
      <dgm:spPr/>
      <dgm:t>
        <a:bodyPr/>
        <a:lstStyle/>
        <a:p>
          <a:r>
            <a:rPr lang="fr-FR" b="0" i="0" dirty="0"/>
            <a:t>PostgreSQL(</a:t>
          </a:r>
          <a:r>
            <a:rPr lang="fr-FR" b="1" i="0" dirty="0" err="1"/>
            <a:t>Database</a:t>
          </a:r>
          <a:r>
            <a:rPr lang="fr-FR" b="1" i="0" dirty="0"/>
            <a:t> and Connectivity)</a:t>
          </a:r>
          <a:endParaRPr lang="fr-FR" dirty="0"/>
        </a:p>
      </dgm:t>
    </dgm:pt>
    <dgm:pt modelId="{0C7214B4-671E-4D71-B328-48051519F3D2}" type="parTrans" cxnId="{DA4070A4-AFB3-468C-B9EA-1B348E53026C}">
      <dgm:prSet/>
      <dgm:spPr/>
      <dgm:t>
        <a:bodyPr/>
        <a:lstStyle/>
        <a:p>
          <a:endParaRPr lang="fr-FR"/>
        </a:p>
      </dgm:t>
    </dgm:pt>
    <dgm:pt modelId="{50506F92-58A7-4B4C-9342-897D8B0BECEF}" type="sibTrans" cxnId="{DA4070A4-AFB3-468C-B9EA-1B348E53026C}">
      <dgm:prSet/>
      <dgm:spPr/>
      <dgm:t>
        <a:bodyPr/>
        <a:lstStyle/>
        <a:p>
          <a:endParaRPr lang="fr-FR"/>
        </a:p>
      </dgm:t>
    </dgm:pt>
    <dgm:pt modelId="{044747BC-7724-4DFB-A8C3-D2F2D27B78EA}">
      <dgm:prSet/>
      <dgm:spPr/>
      <dgm:t>
        <a:bodyPr/>
        <a:lstStyle/>
        <a:p>
          <a:r>
            <a:rPr lang="fr-FR" b="0" i="0" dirty="0"/>
            <a:t>psycopg2 (</a:t>
          </a:r>
          <a:r>
            <a:rPr lang="fr-FR" b="1" i="0" dirty="0" err="1"/>
            <a:t>Database</a:t>
          </a:r>
          <a:r>
            <a:rPr lang="fr-FR" b="1" i="0" dirty="0"/>
            <a:t> and Connectivity</a:t>
          </a:r>
          <a:r>
            <a:rPr lang="fr-FR" b="0" i="0" dirty="0"/>
            <a:t>)</a:t>
          </a:r>
          <a:endParaRPr lang="fr-FR" dirty="0"/>
        </a:p>
      </dgm:t>
    </dgm:pt>
    <dgm:pt modelId="{1BFA191D-A6EF-4546-A2E1-AAB36A862939}" type="parTrans" cxnId="{5F06E137-3634-407B-B396-69D8FCB9EE2B}">
      <dgm:prSet/>
      <dgm:spPr/>
      <dgm:t>
        <a:bodyPr/>
        <a:lstStyle/>
        <a:p>
          <a:endParaRPr lang="fr-FR"/>
        </a:p>
      </dgm:t>
    </dgm:pt>
    <dgm:pt modelId="{5E09B90B-0346-4F63-B33D-9C3B26E78279}" type="sibTrans" cxnId="{5F06E137-3634-407B-B396-69D8FCB9EE2B}">
      <dgm:prSet/>
      <dgm:spPr/>
      <dgm:t>
        <a:bodyPr/>
        <a:lstStyle/>
        <a:p>
          <a:endParaRPr lang="fr-FR"/>
        </a:p>
      </dgm:t>
    </dgm:pt>
    <dgm:pt modelId="{4599BAC3-7FFE-430A-A420-412849C40411}">
      <dgm:prSet/>
      <dgm:spPr/>
      <dgm:t>
        <a:bodyPr/>
        <a:lstStyle/>
        <a:p>
          <a:r>
            <a:rPr lang="fr-FR" b="0" i="0" dirty="0" err="1"/>
            <a:t>NumPy</a:t>
          </a:r>
          <a:r>
            <a:rPr lang="fr-FR" b="0" i="0" dirty="0"/>
            <a:t>(</a:t>
          </a:r>
          <a:r>
            <a:rPr lang="fr-FR" b="1" i="0" dirty="0" err="1"/>
            <a:t>Frameworks</a:t>
          </a:r>
          <a:r>
            <a:rPr lang="fr-FR" b="1" i="0" dirty="0"/>
            <a:t>)</a:t>
          </a:r>
          <a:endParaRPr lang="fr-FR" dirty="0"/>
        </a:p>
      </dgm:t>
    </dgm:pt>
    <dgm:pt modelId="{21C4B509-8CE2-4800-BABA-5A608FA77521}" type="parTrans" cxnId="{7D016620-34B5-43EA-AC97-863A0E258F70}">
      <dgm:prSet/>
      <dgm:spPr/>
      <dgm:t>
        <a:bodyPr/>
        <a:lstStyle/>
        <a:p>
          <a:endParaRPr lang="fr-FR"/>
        </a:p>
      </dgm:t>
    </dgm:pt>
    <dgm:pt modelId="{C34147F3-570A-460B-B016-0C705C901105}" type="sibTrans" cxnId="{7D016620-34B5-43EA-AC97-863A0E258F70}">
      <dgm:prSet/>
      <dgm:spPr/>
      <dgm:t>
        <a:bodyPr/>
        <a:lstStyle/>
        <a:p>
          <a:endParaRPr lang="fr-FR"/>
        </a:p>
      </dgm:t>
    </dgm:pt>
    <dgm:pt modelId="{B32950B9-21B2-454C-8E84-8F056147C0C9}">
      <dgm:prSet/>
      <dgm:spPr/>
      <dgm:t>
        <a:bodyPr/>
        <a:lstStyle/>
        <a:p>
          <a:r>
            <a:rPr lang="fr-FR" b="0" i="0" dirty="0"/>
            <a:t>Pandas(</a:t>
          </a:r>
          <a:r>
            <a:rPr lang="fr-FR" b="1" i="0" dirty="0" err="1"/>
            <a:t>Frameworks</a:t>
          </a:r>
          <a:r>
            <a:rPr lang="fr-FR" b="1" i="0" dirty="0"/>
            <a:t>)</a:t>
          </a:r>
          <a:endParaRPr lang="fr-FR" dirty="0"/>
        </a:p>
      </dgm:t>
    </dgm:pt>
    <dgm:pt modelId="{3977C1C7-31B4-435A-8835-88BE1FCA33F1}" type="parTrans" cxnId="{4D52C595-9532-46ED-B340-63B03BD0F72B}">
      <dgm:prSet/>
      <dgm:spPr/>
      <dgm:t>
        <a:bodyPr/>
        <a:lstStyle/>
        <a:p>
          <a:endParaRPr lang="fr-FR"/>
        </a:p>
      </dgm:t>
    </dgm:pt>
    <dgm:pt modelId="{7430A948-D2E0-4ECF-8838-155BE247FABB}" type="sibTrans" cxnId="{4D52C595-9532-46ED-B340-63B03BD0F72B}">
      <dgm:prSet/>
      <dgm:spPr/>
      <dgm:t>
        <a:bodyPr/>
        <a:lstStyle/>
        <a:p>
          <a:endParaRPr lang="fr-FR"/>
        </a:p>
      </dgm:t>
    </dgm:pt>
    <dgm:pt modelId="{4702F834-87FB-4460-846B-02D5FA9DE7BB}">
      <dgm:prSet/>
      <dgm:spPr/>
      <dgm:t>
        <a:bodyPr/>
        <a:lstStyle/>
        <a:p>
          <a:r>
            <a:rPr lang="fr-FR" b="0" i="0" dirty="0" err="1"/>
            <a:t>Scikit-learn</a:t>
          </a:r>
          <a:r>
            <a:rPr lang="fr-FR" b="0" i="0" dirty="0"/>
            <a:t>(</a:t>
          </a:r>
          <a:r>
            <a:rPr lang="fr-FR" b="1" i="0" dirty="0" err="1"/>
            <a:t>Frameworks</a:t>
          </a:r>
          <a:r>
            <a:rPr lang="fr-FR" b="1" i="0" dirty="0"/>
            <a:t>)</a:t>
          </a:r>
          <a:endParaRPr lang="fr-FR" dirty="0"/>
        </a:p>
      </dgm:t>
    </dgm:pt>
    <dgm:pt modelId="{FC303343-7FE4-42A5-B60D-BE40873369E6}" type="parTrans" cxnId="{935F6DB1-F19B-4144-A31A-154DCA26E9CF}">
      <dgm:prSet/>
      <dgm:spPr/>
      <dgm:t>
        <a:bodyPr/>
        <a:lstStyle/>
        <a:p>
          <a:endParaRPr lang="fr-FR"/>
        </a:p>
      </dgm:t>
    </dgm:pt>
    <dgm:pt modelId="{97A0C8D3-ECA6-40F7-8724-682AE4997664}" type="sibTrans" cxnId="{935F6DB1-F19B-4144-A31A-154DCA26E9CF}">
      <dgm:prSet/>
      <dgm:spPr/>
      <dgm:t>
        <a:bodyPr/>
        <a:lstStyle/>
        <a:p>
          <a:endParaRPr lang="fr-FR"/>
        </a:p>
      </dgm:t>
    </dgm:pt>
    <dgm:pt modelId="{B07647D6-4AC9-4587-A57B-C8B02344F2F2}">
      <dgm:prSet/>
      <dgm:spPr/>
      <dgm:t>
        <a:bodyPr/>
        <a:lstStyle/>
        <a:p>
          <a:r>
            <a:rPr lang="fr-FR" b="0" i="0" dirty="0" err="1"/>
            <a:t>Dask</a:t>
          </a:r>
          <a:r>
            <a:rPr lang="fr-FR" b="0" i="0" dirty="0"/>
            <a:t> (</a:t>
          </a:r>
          <a:r>
            <a:rPr lang="fr-FR" b="1" i="0" dirty="0" err="1"/>
            <a:t>Frameworks</a:t>
          </a:r>
          <a:r>
            <a:rPr lang="fr-FR" b="0" i="0" dirty="0"/>
            <a:t>)</a:t>
          </a:r>
          <a:endParaRPr lang="fr-FR" dirty="0"/>
        </a:p>
      </dgm:t>
    </dgm:pt>
    <dgm:pt modelId="{215721F8-02DC-454E-A0DB-0BCCEAADAA67}" type="parTrans" cxnId="{FE4BD694-89B6-4E42-8761-52FE553DA2B5}">
      <dgm:prSet/>
      <dgm:spPr/>
      <dgm:t>
        <a:bodyPr/>
        <a:lstStyle/>
        <a:p>
          <a:endParaRPr lang="fr-FR"/>
        </a:p>
      </dgm:t>
    </dgm:pt>
    <dgm:pt modelId="{52D030B8-DF89-488A-8049-7B06287F9345}" type="sibTrans" cxnId="{FE4BD694-89B6-4E42-8761-52FE553DA2B5}">
      <dgm:prSet/>
      <dgm:spPr/>
      <dgm:t>
        <a:bodyPr/>
        <a:lstStyle/>
        <a:p>
          <a:endParaRPr lang="fr-FR"/>
        </a:p>
      </dgm:t>
    </dgm:pt>
    <dgm:pt modelId="{779B3C3E-F8A5-4108-995E-745355DE2F7A}">
      <dgm:prSet/>
      <dgm:spPr/>
      <dgm:t>
        <a:bodyPr/>
        <a:lstStyle/>
        <a:p>
          <a:r>
            <a:rPr lang="fr-FR" b="0" i="0" dirty="0"/>
            <a:t>Power BI (</a:t>
          </a:r>
          <a:r>
            <a:rPr lang="fr-FR" b="1" i="0" dirty="0" err="1"/>
            <a:t>Visualization</a:t>
          </a:r>
          <a:r>
            <a:rPr lang="fr-FR" b="0" i="0" dirty="0"/>
            <a:t>)</a:t>
          </a:r>
          <a:endParaRPr lang="fr-FR" dirty="0"/>
        </a:p>
      </dgm:t>
    </dgm:pt>
    <dgm:pt modelId="{E19D8EA8-735B-4F72-B746-993439E8F05C}" type="parTrans" cxnId="{7131148A-DFBB-47C8-8EE3-CBA4EF444A15}">
      <dgm:prSet/>
      <dgm:spPr/>
      <dgm:t>
        <a:bodyPr/>
        <a:lstStyle/>
        <a:p>
          <a:endParaRPr lang="fr-FR"/>
        </a:p>
      </dgm:t>
    </dgm:pt>
    <dgm:pt modelId="{2AB0A12D-FEAF-432A-A7A4-F569BCAB1EA8}" type="sibTrans" cxnId="{7131148A-DFBB-47C8-8EE3-CBA4EF444A15}">
      <dgm:prSet/>
      <dgm:spPr/>
      <dgm:t>
        <a:bodyPr/>
        <a:lstStyle/>
        <a:p>
          <a:endParaRPr lang="fr-FR"/>
        </a:p>
      </dgm:t>
    </dgm:pt>
    <dgm:pt modelId="{D5E4381D-489D-44A4-8D09-8FD22E2EBC4F}" type="pres">
      <dgm:prSet presAssocID="{A7FA9B60-0489-4E77-BABF-192DBD109F56}" presName="Name0" presStyleCnt="0">
        <dgm:presLayoutVars>
          <dgm:chMax/>
          <dgm:chPref/>
          <dgm:dir/>
        </dgm:presLayoutVars>
      </dgm:prSet>
      <dgm:spPr/>
    </dgm:pt>
    <dgm:pt modelId="{F0F87E86-C2E7-40C0-92E1-36CA1DD6BCCE}" type="pres">
      <dgm:prSet presAssocID="{D5712D8C-4B12-4F8F-9417-27BF67FA203B}" presName="composite" presStyleCnt="0">
        <dgm:presLayoutVars>
          <dgm:chMax val="1"/>
          <dgm:chPref val="1"/>
        </dgm:presLayoutVars>
      </dgm:prSet>
      <dgm:spPr/>
    </dgm:pt>
    <dgm:pt modelId="{878E59DA-67F7-45E1-B38E-08A859D56B95}" type="pres">
      <dgm:prSet presAssocID="{D5712D8C-4B12-4F8F-9417-27BF67FA203B}" presName="Accent" presStyleLbl="trAlignAcc1" presStyleIdx="0" presStyleCnt="10">
        <dgm:presLayoutVars>
          <dgm:chMax val="0"/>
          <dgm:chPref val="0"/>
        </dgm:presLayoutVars>
      </dgm:prSet>
      <dgm:spPr/>
    </dgm:pt>
    <dgm:pt modelId="{44E67B20-7AE7-4BDC-BCA0-BEDC86831D93}" type="pres">
      <dgm:prSet presAssocID="{D5712D8C-4B12-4F8F-9417-27BF67FA203B}" presName="Image" presStyleLbl="alignImgPlace1" presStyleIdx="0" presStyleCnt="10">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9000" b="-9000"/>
          </a:stretch>
        </a:blipFill>
      </dgm:spPr>
    </dgm:pt>
    <dgm:pt modelId="{5FEA848B-E210-420C-8A1A-A09488E7EDBF}" type="pres">
      <dgm:prSet presAssocID="{D5712D8C-4B12-4F8F-9417-27BF67FA203B}" presName="ChildComposite" presStyleCnt="0"/>
      <dgm:spPr/>
    </dgm:pt>
    <dgm:pt modelId="{A3F434FB-DC4F-4226-BD02-CB9F51F9810C}" type="pres">
      <dgm:prSet presAssocID="{D5712D8C-4B12-4F8F-9417-27BF67FA203B}" presName="Child" presStyleLbl="node1" presStyleIdx="0" presStyleCnt="0">
        <dgm:presLayoutVars>
          <dgm:chMax val="0"/>
          <dgm:chPref val="0"/>
          <dgm:bulletEnabled val="1"/>
        </dgm:presLayoutVars>
      </dgm:prSet>
      <dgm:spPr/>
    </dgm:pt>
    <dgm:pt modelId="{44C6427B-CD14-47F7-8368-7B205ACADFAC}" type="pres">
      <dgm:prSet presAssocID="{D5712D8C-4B12-4F8F-9417-27BF67FA203B}" presName="Parent" presStyleLbl="revTx" presStyleIdx="0" presStyleCnt="10">
        <dgm:presLayoutVars>
          <dgm:chMax val="1"/>
          <dgm:chPref val="0"/>
          <dgm:bulletEnabled val="1"/>
        </dgm:presLayoutVars>
      </dgm:prSet>
      <dgm:spPr/>
    </dgm:pt>
    <dgm:pt modelId="{C74D7D1E-E25C-4513-8A8E-DAF3BC47A1B1}" type="pres">
      <dgm:prSet presAssocID="{6BD868B5-ECBB-445A-BB87-39A29A2EE865}" presName="sibTrans" presStyleCnt="0"/>
      <dgm:spPr/>
    </dgm:pt>
    <dgm:pt modelId="{B6B559D8-207D-4C49-A282-870FCEA7F306}" type="pres">
      <dgm:prSet presAssocID="{6CC474C4-0DBF-489C-A09B-C51A01BEDD68}" presName="composite" presStyleCnt="0">
        <dgm:presLayoutVars>
          <dgm:chMax val="1"/>
          <dgm:chPref val="1"/>
        </dgm:presLayoutVars>
      </dgm:prSet>
      <dgm:spPr/>
    </dgm:pt>
    <dgm:pt modelId="{1E401757-8033-4362-9926-61BAC180B1CE}" type="pres">
      <dgm:prSet presAssocID="{6CC474C4-0DBF-489C-A09B-C51A01BEDD68}" presName="Accent" presStyleLbl="trAlignAcc1" presStyleIdx="1" presStyleCnt="10">
        <dgm:presLayoutVars>
          <dgm:chMax val="0"/>
          <dgm:chPref val="0"/>
        </dgm:presLayoutVars>
      </dgm:prSet>
      <dgm:spPr/>
    </dgm:pt>
    <dgm:pt modelId="{E6861A84-4F1D-44F5-8711-61DC0FE48D84}" type="pres">
      <dgm:prSet presAssocID="{6CC474C4-0DBF-489C-A09B-C51A01BEDD68}" presName="Image" presStyleLbl="alignImgPlace1" presStyleIdx="1" presStyleCnt="10">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18000" b="-18000"/>
          </a:stretch>
        </a:blipFill>
      </dgm:spPr>
    </dgm:pt>
    <dgm:pt modelId="{67E36E5C-4922-45F6-BA73-93F76751C601}" type="pres">
      <dgm:prSet presAssocID="{6CC474C4-0DBF-489C-A09B-C51A01BEDD68}" presName="ChildComposite" presStyleCnt="0"/>
      <dgm:spPr/>
    </dgm:pt>
    <dgm:pt modelId="{604B7202-3936-424F-9210-20C02670C446}" type="pres">
      <dgm:prSet presAssocID="{6CC474C4-0DBF-489C-A09B-C51A01BEDD68}" presName="Child" presStyleLbl="node1" presStyleIdx="0" presStyleCnt="0">
        <dgm:presLayoutVars>
          <dgm:chMax val="0"/>
          <dgm:chPref val="0"/>
          <dgm:bulletEnabled val="1"/>
        </dgm:presLayoutVars>
      </dgm:prSet>
      <dgm:spPr/>
    </dgm:pt>
    <dgm:pt modelId="{FA7CB78B-0C9A-4E7E-AF29-D15084B37D51}" type="pres">
      <dgm:prSet presAssocID="{6CC474C4-0DBF-489C-A09B-C51A01BEDD68}" presName="Parent" presStyleLbl="revTx" presStyleIdx="1" presStyleCnt="10">
        <dgm:presLayoutVars>
          <dgm:chMax val="1"/>
          <dgm:chPref val="0"/>
          <dgm:bulletEnabled val="1"/>
        </dgm:presLayoutVars>
      </dgm:prSet>
      <dgm:spPr/>
    </dgm:pt>
    <dgm:pt modelId="{1D810411-3704-4049-A2FE-FD62423CCB72}" type="pres">
      <dgm:prSet presAssocID="{2F447FB0-CEFF-4A2F-B78A-A6F1D90CA7CB}" presName="sibTrans" presStyleCnt="0"/>
      <dgm:spPr/>
    </dgm:pt>
    <dgm:pt modelId="{2C715DFB-D511-45AC-B58A-FED2322B3D8E}" type="pres">
      <dgm:prSet presAssocID="{4B921A1D-F20B-46F0-8CE2-AE0AA265155C}" presName="composite" presStyleCnt="0">
        <dgm:presLayoutVars>
          <dgm:chMax val="1"/>
          <dgm:chPref val="1"/>
        </dgm:presLayoutVars>
      </dgm:prSet>
      <dgm:spPr/>
    </dgm:pt>
    <dgm:pt modelId="{B3C38A8B-DEC9-4E32-BF38-8D0B59AAE1B8}" type="pres">
      <dgm:prSet presAssocID="{4B921A1D-F20B-46F0-8CE2-AE0AA265155C}" presName="Accent" presStyleLbl="trAlignAcc1" presStyleIdx="2" presStyleCnt="10">
        <dgm:presLayoutVars>
          <dgm:chMax val="0"/>
          <dgm:chPref val="0"/>
        </dgm:presLayoutVars>
      </dgm:prSet>
      <dgm:spPr/>
    </dgm:pt>
    <dgm:pt modelId="{6C930713-4EB5-4203-AC65-EF447A435834}" type="pres">
      <dgm:prSet presAssocID="{4B921A1D-F20B-46F0-8CE2-AE0AA265155C}" presName="Image" presStyleLbl="alignImgPlace1" presStyleIdx="2" presStyleCnt="10">
        <dgm:presLayoutVars>
          <dgm:chMax val="0"/>
          <dgm:chPref val="0"/>
        </dgm:presLayoutVars>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5000" r="-5000"/>
          </a:stretch>
        </a:blipFill>
      </dgm:spPr>
    </dgm:pt>
    <dgm:pt modelId="{29536E20-4D06-4CAB-B020-5E32C3C42810}" type="pres">
      <dgm:prSet presAssocID="{4B921A1D-F20B-46F0-8CE2-AE0AA265155C}" presName="ChildComposite" presStyleCnt="0"/>
      <dgm:spPr/>
    </dgm:pt>
    <dgm:pt modelId="{30B99DDF-7504-4426-9500-CB28D2E99B92}" type="pres">
      <dgm:prSet presAssocID="{4B921A1D-F20B-46F0-8CE2-AE0AA265155C}" presName="Child" presStyleLbl="node1" presStyleIdx="0" presStyleCnt="0">
        <dgm:presLayoutVars>
          <dgm:chMax val="0"/>
          <dgm:chPref val="0"/>
          <dgm:bulletEnabled val="1"/>
        </dgm:presLayoutVars>
      </dgm:prSet>
      <dgm:spPr/>
    </dgm:pt>
    <dgm:pt modelId="{CA574B1B-C990-41E7-94E2-D0165D2ABEBA}" type="pres">
      <dgm:prSet presAssocID="{4B921A1D-F20B-46F0-8CE2-AE0AA265155C}" presName="Parent" presStyleLbl="revTx" presStyleIdx="2" presStyleCnt="10">
        <dgm:presLayoutVars>
          <dgm:chMax val="1"/>
          <dgm:chPref val="0"/>
          <dgm:bulletEnabled val="1"/>
        </dgm:presLayoutVars>
      </dgm:prSet>
      <dgm:spPr/>
    </dgm:pt>
    <dgm:pt modelId="{B3AFDE6C-D775-4330-96F5-F13BC65F676B}" type="pres">
      <dgm:prSet presAssocID="{A9237D76-076A-4163-B01A-B5C9A08221C7}" presName="sibTrans" presStyleCnt="0"/>
      <dgm:spPr/>
    </dgm:pt>
    <dgm:pt modelId="{7C729B26-DADD-46F6-9631-6883615F78FD}" type="pres">
      <dgm:prSet presAssocID="{075B6682-F4C6-462D-ADDE-A6F33CAE6F86}" presName="composite" presStyleCnt="0">
        <dgm:presLayoutVars>
          <dgm:chMax val="1"/>
          <dgm:chPref val="1"/>
        </dgm:presLayoutVars>
      </dgm:prSet>
      <dgm:spPr/>
    </dgm:pt>
    <dgm:pt modelId="{B86B4520-71E1-4BF7-A97C-D6BEB5D3F22F}" type="pres">
      <dgm:prSet presAssocID="{075B6682-F4C6-462D-ADDE-A6F33CAE6F86}" presName="Accent" presStyleLbl="trAlignAcc1" presStyleIdx="3" presStyleCnt="10">
        <dgm:presLayoutVars>
          <dgm:chMax val="0"/>
          <dgm:chPref val="0"/>
        </dgm:presLayoutVars>
      </dgm:prSet>
      <dgm:spPr/>
    </dgm:pt>
    <dgm:pt modelId="{522203B9-FCBA-42B3-AED0-7D01E8145DB0}" type="pres">
      <dgm:prSet presAssocID="{075B6682-F4C6-462D-ADDE-A6F33CAE6F86}" presName="Image" presStyleLbl="alignImgPlace1" presStyleIdx="3" presStyleCnt="10">
        <dgm:presLayoutVars>
          <dgm:chMax val="0"/>
          <dgm:chPref val="0"/>
        </dgm:presLayoutVars>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14000" r="-14000"/>
          </a:stretch>
        </a:blipFill>
      </dgm:spPr>
    </dgm:pt>
    <dgm:pt modelId="{DBD75F17-B2CF-4388-97B0-C4626E561E09}" type="pres">
      <dgm:prSet presAssocID="{075B6682-F4C6-462D-ADDE-A6F33CAE6F86}" presName="ChildComposite" presStyleCnt="0"/>
      <dgm:spPr/>
    </dgm:pt>
    <dgm:pt modelId="{BBB8EC65-CC84-4870-83E6-071DF9E7EBDD}" type="pres">
      <dgm:prSet presAssocID="{075B6682-F4C6-462D-ADDE-A6F33CAE6F86}" presName="Child" presStyleLbl="node1" presStyleIdx="0" presStyleCnt="0">
        <dgm:presLayoutVars>
          <dgm:chMax val="0"/>
          <dgm:chPref val="0"/>
          <dgm:bulletEnabled val="1"/>
        </dgm:presLayoutVars>
      </dgm:prSet>
      <dgm:spPr/>
    </dgm:pt>
    <dgm:pt modelId="{1EDB1F51-56D8-4AEE-B562-958B11F214BF}" type="pres">
      <dgm:prSet presAssocID="{075B6682-F4C6-462D-ADDE-A6F33CAE6F86}" presName="Parent" presStyleLbl="revTx" presStyleIdx="3" presStyleCnt="10">
        <dgm:presLayoutVars>
          <dgm:chMax val="1"/>
          <dgm:chPref val="0"/>
          <dgm:bulletEnabled val="1"/>
        </dgm:presLayoutVars>
      </dgm:prSet>
      <dgm:spPr/>
    </dgm:pt>
    <dgm:pt modelId="{229AA8A2-ADC3-4BA0-86E8-5070B0C0B223}" type="pres">
      <dgm:prSet presAssocID="{50506F92-58A7-4B4C-9342-897D8B0BECEF}" presName="sibTrans" presStyleCnt="0"/>
      <dgm:spPr/>
    </dgm:pt>
    <dgm:pt modelId="{BAB9D78B-1560-476A-8056-B8AC8B149547}" type="pres">
      <dgm:prSet presAssocID="{044747BC-7724-4DFB-A8C3-D2F2D27B78EA}" presName="composite" presStyleCnt="0">
        <dgm:presLayoutVars>
          <dgm:chMax val="1"/>
          <dgm:chPref val="1"/>
        </dgm:presLayoutVars>
      </dgm:prSet>
      <dgm:spPr/>
    </dgm:pt>
    <dgm:pt modelId="{605EFDE3-A7AC-4D76-9143-B79D69ADA9C9}" type="pres">
      <dgm:prSet presAssocID="{044747BC-7724-4DFB-A8C3-D2F2D27B78EA}" presName="Accent" presStyleLbl="trAlignAcc1" presStyleIdx="4" presStyleCnt="10">
        <dgm:presLayoutVars>
          <dgm:chMax val="0"/>
          <dgm:chPref val="0"/>
        </dgm:presLayoutVars>
      </dgm:prSet>
      <dgm:spPr/>
    </dgm:pt>
    <dgm:pt modelId="{2A819BDB-418F-4D9B-BA01-2DFB8E22598D}" type="pres">
      <dgm:prSet presAssocID="{044747BC-7724-4DFB-A8C3-D2F2D27B78EA}" presName="Image" presStyleLbl="alignImgPlace1" presStyleIdx="4" presStyleCnt="10">
        <dgm:presLayoutVars>
          <dgm:chMax val="0"/>
          <dgm:chPref val="0"/>
        </dgm:presLayoutVars>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t="-9000" b="-9000"/>
          </a:stretch>
        </a:blipFill>
      </dgm:spPr>
    </dgm:pt>
    <dgm:pt modelId="{599F4BF3-3122-4CF6-A6C9-2EC4D6231DA0}" type="pres">
      <dgm:prSet presAssocID="{044747BC-7724-4DFB-A8C3-D2F2D27B78EA}" presName="ChildComposite" presStyleCnt="0"/>
      <dgm:spPr/>
    </dgm:pt>
    <dgm:pt modelId="{D5156D95-0A05-4EA2-A7B2-3166FDD03272}" type="pres">
      <dgm:prSet presAssocID="{044747BC-7724-4DFB-A8C3-D2F2D27B78EA}" presName="Child" presStyleLbl="node1" presStyleIdx="0" presStyleCnt="0">
        <dgm:presLayoutVars>
          <dgm:chMax val="0"/>
          <dgm:chPref val="0"/>
          <dgm:bulletEnabled val="1"/>
        </dgm:presLayoutVars>
      </dgm:prSet>
      <dgm:spPr/>
    </dgm:pt>
    <dgm:pt modelId="{29C0B18D-3123-4A62-AA5A-DB3E0FE34C58}" type="pres">
      <dgm:prSet presAssocID="{044747BC-7724-4DFB-A8C3-D2F2D27B78EA}" presName="Parent" presStyleLbl="revTx" presStyleIdx="4" presStyleCnt="10">
        <dgm:presLayoutVars>
          <dgm:chMax val="1"/>
          <dgm:chPref val="0"/>
          <dgm:bulletEnabled val="1"/>
        </dgm:presLayoutVars>
      </dgm:prSet>
      <dgm:spPr/>
    </dgm:pt>
    <dgm:pt modelId="{BBFD2BEF-8852-4560-8F43-85D87927A6E8}" type="pres">
      <dgm:prSet presAssocID="{5E09B90B-0346-4F63-B33D-9C3B26E78279}" presName="sibTrans" presStyleCnt="0"/>
      <dgm:spPr/>
    </dgm:pt>
    <dgm:pt modelId="{75128DA8-DB71-4D8A-A95F-95D112C928C8}" type="pres">
      <dgm:prSet presAssocID="{4599BAC3-7FFE-430A-A420-412849C40411}" presName="composite" presStyleCnt="0">
        <dgm:presLayoutVars>
          <dgm:chMax val="1"/>
          <dgm:chPref val="1"/>
        </dgm:presLayoutVars>
      </dgm:prSet>
      <dgm:spPr/>
    </dgm:pt>
    <dgm:pt modelId="{D31E88AE-EE6F-4665-AC45-45CA3AE5AC88}" type="pres">
      <dgm:prSet presAssocID="{4599BAC3-7FFE-430A-A420-412849C40411}" presName="Accent" presStyleLbl="trAlignAcc1" presStyleIdx="5" presStyleCnt="10">
        <dgm:presLayoutVars>
          <dgm:chMax val="0"/>
          <dgm:chPref val="0"/>
        </dgm:presLayoutVars>
      </dgm:prSet>
      <dgm:spPr/>
    </dgm:pt>
    <dgm:pt modelId="{D50C5685-F091-431B-B7B5-5BC939E59D2B}" type="pres">
      <dgm:prSet presAssocID="{4599BAC3-7FFE-430A-A420-412849C40411}" presName="Image" presStyleLbl="alignImgPlace1" presStyleIdx="5" presStyleCnt="10">
        <dgm:presLayoutVars>
          <dgm:chMax val="0"/>
          <dgm:chPref val="0"/>
        </dgm:presLayoutVars>
      </dgm:prSet>
      <dgm:spPr>
        <a:blipFill>
          <a:blip xmlns:r="http://schemas.openxmlformats.org/officeDocument/2006/relationships" r:embed="rId6">
            <a:extLst>
              <a:ext uri="{28A0092B-C50C-407E-A947-70E740481C1C}">
                <a14:useLocalDpi xmlns:a14="http://schemas.microsoft.com/office/drawing/2010/main" val="0"/>
              </a:ext>
            </a:extLst>
          </a:blip>
          <a:srcRect/>
          <a:stretch>
            <a:fillRect t="-9000" b="-9000"/>
          </a:stretch>
        </a:blipFill>
      </dgm:spPr>
    </dgm:pt>
    <dgm:pt modelId="{F8DAEA6C-1010-42C4-82A0-37301EF557D7}" type="pres">
      <dgm:prSet presAssocID="{4599BAC3-7FFE-430A-A420-412849C40411}" presName="ChildComposite" presStyleCnt="0"/>
      <dgm:spPr/>
    </dgm:pt>
    <dgm:pt modelId="{64511A79-C0D8-4456-8440-F54C039ACBC8}" type="pres">
      <dgm:prSet presAssocID="{4599BAC3-7FFE-430A-A420-412849C40411}" presName="Child" presStyleLbl="node1" presStyleIdx="0" presStyleCnt="0">
        <dgm:presLayoutVars>
          <dgm:chMax val="0"/>
          <dgm:chPref val="0"/>
          <dgm:bulletEnabled val="1"/>
        </dgm:presLayoutVars>
      </dgm:prSet>
      <dgm:spPr/>
    </dgm:pt>
    <dgm:pt modelId="{454B71A9-7FF4-4736-892F-5C78D073E1A7}" type="pres">
      <dgm:prSet presAssocID="{4599BAC3-7FFE-430A-A420-412849C40411}" presName="Parent" presStyleLbl="revTx" presStyleIdx="5" presStyleCnt="10">
        <dgm:presLayoutVars>
          <dgm:chMax val="1"/>
          <dgm:chPref val="0"/>
          <dgm:bulletEnabled val="1"/>
        </dgm:presLayoutVars>
      </dgm:prSet>
      <dgm:spPr/>
    </dgm:pt>
    <dgm:pt modelId="{0E555C9A-B518-4589-A955-522DBD420A0E}" type="pres">
      <dgm:prSet presAssocID="{C34147F3-570A-460B-B016-0C705C901105}" presName="sibTrans" presStyleCnt="0"/>
      <dgm:spPr/>
    </dgm:pt>
    <dgm:pt modelId="{503EDF15-F4FB-4B2C-B4DD-964F16C8B42F}" type="pres">
      <dgm:prSet presAssocID="{B32950B9-21B2-454C-8E84-8F056147C0C9}" presName="composite" presStyleCnt="0">
        <dgm:presLayoutVars>
          <dgm:chMax val="1"/>
          <dgm:chPref val="1"/>
        </dgm:presLayoutVars>
      </dgm:prSet>
      <dgm:spPr/>
    </dgm:pt>
    <dgm:pt modelId="{5FF1C940-2945-482D-80BE-E27E470B3D92}" type="pres">
      <dgm:prSet presAssocID="{B32950B9-21B2-454C-8E84-8F056147C0C9}" presName="Accent" presStyleLbl="trAlignAcc1" presStyleIdx="6" presStyleCnt="10">
        <dgm:presLayoutVars>
          <dgm:chMax val="0"/>
          <dgm:chPref val="0"/>
        </dgm:presLayoutVars>
      </dgm:prSet>
      <dgm:spPr/>
    </dgm:pt>
    <dgm:pt modelId="{7F621B29-752F-4265-BDA4-219D130EFA39}" type="pres">
      <dgm:prSet presAssocID="{B32950B9-21B2-454C-8E84-8F056147C0C9}" presName="Image" presStyleLbl="alignImgPlace1" presStyleIdx="6" presStyleCnt="10">
        <dgm:presLayoutVars>
          <dgm:chMax val="0"/>
          <dgm:chPref val="0"/>
        </dgm:presLayoutVars>
      </dgm:prSet>
      <dgm:spPr>
        <a:blipFill>
          <a:blip xmlns:r="http://schemas.openxmlformats.org/officeDocument/2006/relationships" r:embed="rId7">
            <a:extLst>
              <a:ext uri="{28A0092B-C50C-407E-A947-70E740481C1C}">
                <a14:useLocalDpi xmlns:a14="http://schemas.microsoft.com/office/drawing/2010/main" val="0"/>
              </a:ext>
            </a:extLst>
          </a:blip>
          <a:srcRect/>
          <a:stretch>
            <a:fillRect t="-9000" b="-9000"/>
          </a:stretch>
        </a:blipFill>
      </dgm:spPr>
    </dgm:pt>
    <dgm:pt modelId="{BA7DC70D-3AC3-470B-9D7C-6378B0001814}" type="pres">
      <dgm:prSet presAssocID="{B32950B9-21B2-454C-8E84-8F056147C0C9}" presName="ChildComposite" presStyleCnt="0"/>
      <dgm:spPr/>
    </dgm:pt>
    <dgm:pt modelId="{943BED93-F7D5-4462-930F-EFCB425348E9}" type="pres">
      <dgm:prSet presAssocID="{B32950B9-21B2-454C-8E84-8F056147C0C9}" presName="Child" presStyleLbl="node1" presStyleIdx="0" presStyleCnt="0">
        <dgm:presLayoutVars>
          <dgm:chMax val="0"/>
          <dgm:chPref val="0"/>
          <dgm:bulletEnabled val="1"/>
        </dgm:presLayoutVars>
      </dgm:prSet>
      <dgm:spPr/>
    </dgm:pt>
    <dgm:pt modelId="{332CB58E-157A-4FF7-8B32-DD5DA5025E7F}" type="pres">
      <dgm:prSet presAssocID="{B32950B9-21B2-454C-8E84-8F056147C0C9}" presName="Parent" presStyleLbl="revTx" presStyleIdx="6" presStyleCnt="10">
        <dgm:presLayoutVars>
          <dgm:chMax val="1"/>
          <dgm:chPref val="0"/>
          <dgm:bulletEnabled val="1"/>
        </dgm:presLayoutVars>
      </dgm:prSet>
      <dgm:spPr/>
    </dgm:pt>
    <dgm:pt modelId="{84525F2E-D33D-46CB-9643-726F4FF52CFC}" type="pres">
      <dgm:prSet presAssocID="{7430A948-D2E0-4ECF-8838-155BE247FABB}" presName="sibTrans" presStyleCnt="0"/>
      <dgm:spPr/>
    </dgm:pt>
    <dgm:pt modelId="{33F38087-4A49-46F2-97F8-325305AA28A6}" type="pres">
      <dgm:prSet presAssocID="{4702F834-87FB-4460-846B-02D5FA9DE7BB}" presName="composite" presStyleCnt="0">
        <dgm:presLayoutVars>
          <dgm:chMax val="1"/>
          <dgm:chPref val="1"/>
        </dgm:presLayoutVars>
      </dgm:prSet>
      <dgm:spPr/>
    </dgm:pt>
    <dgm:pt modelId="{E878B009-89B4-4663-8511-630C3753AEC3}" type="pres">
      <dgm:prSet presAssocID="{4702F834-87FB-4460-846B-02D5FA9DE7BB}" presName="Accent" presStyleLbl="trAlignAcc1" presStyleIdx="7" presStyleCnt="10">
        <dgm:presLayoutVars>
          <dgm:chMax val="0"/>
          <dgm:chPref val="0"/>
        </dgm:presLayoutVars>
      </dgm:prSet>
      <dgm:spPr/>
    </dgm:pt>
    <dgm:pt modelId="{065875D5-C9CD-4779-AAB6-67419373BA38}" type="pres">
      <dgm:prSet presAssocID="{4702F834-87FB-4460-846B-02D5FA9DE7BB}" presName="Image" presStyleLbl="alignImgPlace1" presStyleIdx="7" presStyleCnt="10">
        <dgm:presLayoutVars>
          <dgm:chMax val="0"/>
          <dgm:chPref val="0"/>
        </dgm:presLayoutVars>
      </dgm:prSet>
      <dgm:spPr>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28788" r="-28788"/>
          </a:stretch>
        </a:blipFill>
      </dgm:spPr>
    </dgm:pt>
    <dgm:pt modelId="{3F9CD57D-3501-4F27-B57C-52AC84567DAF}" type="pres">
      <dgm:prSet presAssocID="{4702F834-87FB-4460-846B-02D5FA9DE7BB}" presName="ChildComposite" presStyleCnt="0"/>
      <dgm:spPr/>
    </dgm:pt>
    <dgm:pt modelId="{2D1AE795-C221-40DD-B93F-B5313E66E161}" type="pres">
      <dgm:prSet presAssocID="{4702F834-87FB-4460-846B-02D5FA9DE7BB}" presName="Child" presStyleLbl="node1" presStyleIdx="0" presStyleCnt="0">
        <dgm:presLayoutVars>
          <dgm:chMax val="0"/>
          <dgm:chPref val="0"/>
          <dgm:bulletEnabled val="1"/>
        </dgm:presLayoutVars>
      </dgm:prSet>
      <dgm:spPr/>
    </dgm:pt>
    <dgm:pt modelId="{DD265E6F-D2AC-4BC7-A3E1-4CD13E0B55B3}" type="pres">
      <dgm:prSet presAssocID="{4702F834-87FB-4460-846B-02D5FA9DE7BB}" presName="Parent" presStyleLbl="revTx" presStyleIdx="7" presStyleCnt="10">
        <dgm:presLayoutVars>
          <dgm:chMax val="1"/>
          <dgm:chPref val="0"/>
          <dgm:bulletEnabled val="1"/>
        </dgm:presLayoutVars>
      </dgm:prSet>
      <dgm:spPr/>
    </dgm:pt>
    <dgm:pt modelId="{1A707CA0-546E-426B-AE8A-37E99D3EE805}" type="pres">
      <dgm:prSet presAssocID="{97A0C8D3-ECA6-40F7-8724-682AE4997664}" presName="sibTrans" presStyleCnt="0"/>
      <dgm:spPr/>
    </dgm:pt>
    <dgm:pt modelId="{1B14867D-8997-4471-B0DD-E94C5368E4A3}" type="pres">
      <dgm:prSet presAssocID="{B07647D6-4AC9-4587-A57B-C8B02344F2F2}" presName="composite" presStyleCnt="0">
        <dgm:presLayoutVars>
          <dgm:chMax val="1"/>
          <dgm:chPref val="1"/>
        </dgm:presLayoutVars>
      </dgm:prSet>
      <dgm:spPr/>
    </dgm:pt>
    <dgm:pt modelId="{CD32CBE9-2801-4ED3-8888-75E5B51190A1}" type="pres">
      <dgm:prSet presAssocID="{B07647D6-4AC9-4587-A57B-C8B02344F2F2}" presName="Accent" presStyleLbl="trAlignAcc1" presStyleIdx="8" presStyleCnt="10">
        <dgm:presLayoutVars>
          <dgm:chMax val="0"/>
          <dgm:chPref val="0"/>
        </dgm:presLayoutVars>
      </dgm:prSet>
      <dgm:spPr/>
    </dgm:pt>
    <dgm:pt modelId="{4F45D272-234A-4233-B532-2185BFC6F87C}" type="pres">
      <dgm:prSet presAssocID="{B07647D6-4AC9-4587-A57B-C8B02344F2F2}" presName="Image" presStyleLbl="alignImgPlace1" presStyleIdx="8" presStyleCnt="10">
        <dgm:presLayoutVars>
          <dgm:chMax val="0"/>
          <dgm:chPref val="0"/>
        </dgm:presLayoutVars>
      </dgm:prSet>
      <dgm:spPr>
        <a:blipFill>
          <a:blip xmlns:r="http://schemas.openxmlformats.org/officeDocument/2006/relationships" r:embed="rId9">
            <a:extLst>
              <a:ext uri="{28A0092B-C50C-407E-A947-70E740481C1C}">
                <a14:useLocalDpi xmlns:a14="http://schemas.microsoft.com/office/drawing/2010/main" val="0"/>
              </a:ext>
            </a:extLst>
          </a:blip>
          <a:srcRect/>
          <a:stretch>
            <a:fillRect t="-9000" b="-9000"/>
          </a:stretch>
        </a:blipFill>
      </dgm:spPr>
    </dgm:pt>
    <dgm:pt modelId="{D8868047-6FAC-4241-9457-43A740C94C3A}" type="pres">
      <dgm:prSet presAssocID="{B07647D6-4AC9-4587-A57B-C8B02344F2F2}" presName="ChildComposite" presStyleCnt="0"/>
      <dgm:spPr/>
    </dgm:pt>
    <dgm:pt modelId="{1E27568D-F9BC-4A8F-9FC2-A621291E50FD}" type="pres">
      <dgm:prSet presAssocID="{B07647D6-4AC9-4587-A57B-C8B02344F2F2}" presName="Child" presStyleLbl="node1" presStyleIdx="0" presStyleCnt="0">
        <dgm:presLayoutVars>
          <dgm:chMax val="0"/>
          <dgm:chPref val="0"/>
          <dgm:bulletEnabled val="1"/>
        </dgm:presLayoutVars>
      </dgm:prSet>
      <dgm:spPr/>
    </dgm:pt>
    <dgm:pt modelId="{5B132B6C-093E-43DD-8116-D50C045E083F}" type="pres">
      <dgm:prSet presAssocID="{B07647D6-4AC9-4587-A57B-C8B02344F2F2}" presName="Parent" presStyleLbl="revTx" presStyleIdx="8" presStyleCnt="10">
        <dgm:presLayoutVars>
          <dgm:chMax val="1"/>
          <dgm:chPref val="0"/>
          <dgm:bulletEnabled val="1"/>
        </dgm:presLayoutVars>
      </dgm:prSet>
      <dgm:spPr/>
    </dgm:pt>
    <dgm:pt modelId="{3EA7B7A7-72D2-426E-B439-194D608F3E70}" type="pres">
      <dgm:prSet presAssocID="{52D030B8-DF89-488A-8049-7B06287F9345}" presName="sibTrans" presStyleCnt="0"/>
      <dgm:spPr/>
    </dgm:pt>
    <dgm:pt modelId="{3128C83F-C2D8-4106-B5DD-69693AD04753}" type="pres">
      <dgm:prSet presAssocID="{779B3C3E-F8A5-4108-995E-745355DE2F7A}" presName="composite" presStyleCnt="0">
        <dgm:presLayoutVars>
          <dgm:chMax val="1"/>
          <dgm:chPref val="1"/>
        </dgm:presLayoutVars>
      </dgm:prSet>
      <dgm:spPr/>
    </dgm:pt>
    <dgm:pt modelId="{4C95A296-37CB-4DFF-A131-FA508A1CEBA9}" type="pres">
      <dgm:prSet presAssocID="{779B3C3E-F8A5-4108-995E-745355DE2F7A}" presName="Accent" presStyleLbl="trAlignAcc1" presStyleIdx="9" presStyleCnt="10">
        <dgm:presLayoutVars>
          <dgm:chMax val="0"/>
          <dgm:chPref val="0"/>
        </dgm:presLayoutVars>
      </dgm:prSet>
      <dgm:spPr/>
    </dgm:pt>
    <dgm:pt modelId="{2C0CE484-E296-4DD8-946A-DAA1680C85D8}" type="pres">
      <dgm:prSet presAssocID="{779B3C3E-F8A5-4108-995E-745355DE2F7A}" presName="Image" presStyleLbl="alignImgPlace1" presStyleIdx="9" presStyleCnt="10">
        <dgm:presLayoutVars>
          <dgm:chMax val="0"/>
          <dgm:chPref val="0"/>
        </dgm:presLayoutVars>
      </dgm:prSet>
      <dgm:spPr>
        <a:blipFill>
          <a:blip xmlns:r="http://schemas.openxmlformats.org/officeDocument/2006/relationships" r:embed="rId10">
            <a:extLst>
              <a:ext uri="{28A0092B-C50C-407E-A947-70E740481C1C}">
                <a14:useLocalDpi xmlns:a14="http://schemas.microsoft.com/office/drawing/2010/main" val="0"/>
              </a:ext>
            </a:extLst>
          </a:blip>
          <a:srcRect/>
          <a:stretch>
            <a:fillRect t="-8000" b="-8000"/>
          </a:stretch>
        </a:blipFill>
      </dgm:spPr>
    </dgm:pt>
    <dgm:pt modelId="{1EA50826-3612-40DB-934D-8FDD789D7797}" type="pres">
      <dgm:prSet presAssocID="{779B3C3E-F8A5-4108-995E-745355DE2F7A}" presName="ChildComposite" presStyleCnt="0"/>
      <dgm:spPr/>
    </dgm:pt>
    <dgm:pt modelId="{DB6A99AC-D886-4462-AF4D-34558481A741}" type="pres">
      <dgm:prSet presAssocID="{779B3C3E-F8A5-4108-995E-745355DE2F7A}" presName="Child" presStyleLbl="node1" presStyleIdx="0" presStyleCnt="0">
        <dgm:presLayoutVars>
          <dgm:chMax val="0"/>
          <dgm:chPref val="0"/>
          <dgm:bulletEnabled val="1"/>
        </dgm:presLayoutVars>
      </dgm:prSet>
      <dgm:spPr/>
    </dgm:pt>
    <dgm:pt modelId="{ECC13074-1299-49AE-9E11-F23A2EB8E9B9}" type="pres">
      <dgm:prSet presAssocID="{779B3C3E-F8A5-4108-995E-745355DE2F7A}" presName="Parent" presStyleLbl="revTx" presStyleIdx="9" presStyleCnt="10">
        <dgm:presLayoutVars>
          <dgm:chMax val="1"/>
          <dgm:chPref val="0"/>
          <dgm:bulletEnabled val="1"/>
        </dgm:presLayoutVars>
      </dgm:prSet>
      <dgm:spPr/>
    </dgm:pt>
  </dgm:ptLst>
  <dgm:cxnLst>
    <dgm:cxn modelId="{16ECF70E-5BF8-4D6E-8A05-EAA91C867DEE}" type="presOf" srcId="{044747BC-7724-4DFB-A8C3-D2F2D27B78EA}" destId="{29C0B18D-3123-4A62-AA5A-DB3E0FE34C58}" srcOrd="0" destOrd="0" presId="urn:microsoft.com/office/officeart/2008/layout/CaptionedPictures"/>
    <dgm:cxn modelId="{B6FBFF12-C7E8-4B9E-B3FE-9E5E6EFEF6C7}" type="presOf" srcId="{B07647D6-4AC9-4587-A57B-C8B02344F2F2}" destId="{5B132B6C-093E-43DD-8116-D50C045E083F}" srcOrd="0" destOrd="0" presId="urn:microsoft.com/office/officeart/2008/layout/CaptionedPictures"/>
    <dgm:cxn modelId="{7D016620-34B5-43EA-AC97-863A0E258F70}" srcId="{A7FA9B60-0489-4E77-BABF-192DBD109F56}" destId="{4599BAC3-7FFE-430A-A420-412849C40411}" srcOrd="5" destOrd="0" parTransId="{21C4B509-8CE2-4800-BABA-5A608FA77521}" sibTransId="{C34147F3-570A-460B-B016-0C705C901105}"/>
    <dgm:cxn modelId="{C8EFED24-5EB2-41EA-ABB8-4D2B290FF64E}" type="presOf" srcId="{B32950B9-21B2-454C-8E84-8F056147C0C9}" destId="{332CB58E-157A-4FF7-8B32-DD5DA5025E7F}" srcOrd="0" destOrd="0" presId="urn:microsoft.com/office/officeart/2008/layout/CaptionedPictures"/>
    <dgm:cxn modelId="{2EC93F28-24A3-407A-BEEE-843B89700B99}" type="presOf" srcId="{075B6682-F4C6-462D-ADDE-A6F33CAE6F86}" destId="{1EDB1F51-56D8-4AEE-B562-958B11F214BF}" srcOrd="0" destOrd="0" presId="urn:microsoft.com/office/officeart/2008/layout/CaptionedPictures"/>
    <dgm:cxn modelId="{81DEC12F-47CE-4A3E-B7DE-2271F3F1952A}" srcId="{A7FA9B60-0489-4E77-BABF-192DBD109F56}" destId="{6CC474C4-0DBF-489C-A09B-C51A01BEDD68}" srcOrd="1" destOrd="0" parTransId="{51CBF52C-D43A-4EE4-A4A4-38D8C86B017A}" sibTransId="{2F447FB0-CEFF-4A2F-B78A-A6F1D90CA7CB}"/>
    <dgm:cxn modelId="{30407B36-A297-457D-94ED-6AB774A5B5CF}" type="presOf" srcId="{A7FA9B60-0489-4E77-BABF-192DBD109F56}" destId="{D5E4381D-489D-44A4-8D09-8FD22E2EBC4F}" srcOrd="0" destOrd="0" presId="urn:microsoft.com/office/officeart/2008/layout/CaptionedPictures"/>
    <dgm:cxn modelId="{5F06E137-3634-407B-B396-69D8FCB9EE2B}" srcId="{A7FA9B60-0489-4E77-BABF-192DBD109F56}" destId="{044747BC-7724-4DFB-A8C3-D2F2D27B78EA}" srcOrd="4" destOrd="0" parTransId="{1BFA191D-A6EF-4546-A2E1-AAB36A862939}" sibTransId="{5E09B90B-0346-4F63-B33D-9C3B26E78279}"/>
    <dgm:cxn modelId="{6069D177-EC7A-410B-977F-1C8AD5E6E808}" type="presOf" srcId="{779B3C3E-F8A5-4108-995E-745355DE2F7A}" destId="{ECC13074-1299-49AE-9E11-F23A2EB8E9B9}" srcOrd="0" destOrd="0" presId="urn:microsoft.com/office/officeart/2008/layout/CaptionedPictures"/>
    <dgm:cxn modelId="{612D9688-112D-4EC8-9FEA-FA448325A48F}" type="presOf" srcId="{6CC474C4-0DBF-489C-A09B-C51A01BEDD68}" destId="{FA7CB78B-0C9A-4E7E-AF29-D15084B37D51}" srcOrd="0" destOrd="0" presId="urn:microsoft.com/office/officeart/2008/layout/CaptionedPictures"/>
    <dgm:cxn modelId="{7131148A-DFBB-47C8-8EE3-CBA4EF444A15}" srcId="{A7FA9B60-0489-4E77-BABF-192DBD109F56}" destId="{779B3C3E-F8A5-4108-995E-745355DE2F7A}" srcOrd="9" destOrd="0" parTransId="{E19D8EA8-735B-4F72-B746-993439E8F05C}" sibTransId="{2AB0A12D-FEAF-432A-A7A4-F569BCAB1EA8}"/>
    <dgm:cxn modelId="{7865BE8A-7228-41A2-8FF2-F9ED908DC67A}" srcId="{A7FA9B60-0489-4E77-BABF-192DBD109F56}" destId="{4B921A1D-F20B-46F0-8CE2-AE0AA265155C}" srcOrd="2" destOrd="0" parTransId="{E4F864E8-A658-4B59-B68B-51DF8138AFDC}" sibTransId="{A9237D76-076A-4163-B01A-B5C9A08221C7}"/>
    <dgm:cxn modelId="{FE4BD694-89B6-4E42-8761-52FE553DA2B5}" srcId="{A7FA9B60-0489-4E77-BABF-192DBD109F56}" destId="{B07647D6-4AC9-4587-A57B-C8B02344F2F2}" srcOrd="8" destOrd="0" parTransId="{215721F8-02DC-454E-A0DB-0BCCEAADAA67}" sibTransId="{52D030B8-DF89-488A-8049-7B06287F9345}"/>
    <dgm:cxn modelId="{4D52C595-9532-46ED-B340-63B03BD0F72B}" srcId="{A7FA9B60-0489-4E77-BABF-192DBD109F56}" destId="{B32950B9-21B2-454C-8E84-8F056147C0C9}" srcOrd="6" destOrd="0" parTransId="{3977C1C7-31B4-435A-8835-88BE1FCA33F1}" sibTransId="{7430A948-D2E0-4ECF-8838-155BE247FABB}"/>
    <dgm:cxn modelId="{DA4070A4-AFB3-468C-B9EA-1B348E53026C}" srcId="{A7FA9B60-0489-4E77-BABF-192DBD109F56}" destId="{075B6682-F4C6-462D-ADDE-A6F33CAE6F86}" srcOrd="3" destOrd="0" parTransId="{0C7214B4-671E-4D71-B328-48051519F3D2}" sibTransId="{50506F92-58A7-4B4C-9342-897D8B0BECEF}"/>
    <dgm:cxn modelId="{0F6A60A7-07FF-4D40-BD42-EE718EE634E1}" srcId="{A7FA9B60-0489-4E77-BABF-192DBD109F56}" destId="{D5712D8C-4B12-4F8F-9417-27BF67FA203B}" srcOrd="0" destOrd="0" parTransId="{DFAEF92B-2322-47D6-A621-B54B99EAE7C2}" sibTransId="{6BD868B5-ECBB-445A-BB87-39A29A2EE865}"/>
    <dgm:cxn modelId="{935F6DB1-F19B-4144-A31A-154DCA26E9CF}" srcId="{A7FA9B60-0489-4E77-BABF-192DBD109F56}" destId="{4702F834-87FB-4460-846B-02D5FA9DE7BB}" srcOrd="7" destOrd="0" parTransId="{FC303343-7FE4-42A5-B60D-BE40873369E6}" sibTransId="{97A0C8D3-ECA6-40F7-8724-682AE4997664}"/>
    <dgm:cxn modelId="{5FD7EDC1-21E3-41E3-87E8-764B14EE4FC4}" type="presOf" srcId="{4599BAC3-7FFE-430A-A420-412849C40411}" destId="{454B71A9-7FF4-4736-892F-5C78D073E1A7}" srcOrd="0" destOrd="0" presId="urn:microsoft.com/office/officeart/2008/layout/CaptionedPictures"/>
    <dgm:cxn modelId="{5D0DC9D5-4AE1-4E2B-A216-4BF06AA83FE3}" type="presOf" srcId="{4702F834-87FB-4460-846B-02D5FA9DE7BB}" destId="{DD265E6F-D2AC-4BC7-A3E1-4CD13E0B55B3}" srcOrd="0" destOrd="0" presId="urn:microsoft.com/office/officeart/2008/layout/CaptionedPictures"/>
    <dgm:cxn modelId="{BE2B2AEE-47BE-4494-ABA0-8B8ED80B7780}" type="presOf" srcId="{4B921A1D-F20B-46F0-8CE2-AE0AA265155C}" destId="{CA574B1B-C990-41E7-94E2-D0165D2ABEBA}" srcOrd="0" destOrd="0" presId="urn:microsoft.com/office/officeart/2008/layout/CaptionedPictures"/>
    <dgm:cxn modelId="{C46F33F2-F97B-4BBE-93C3-433D58AB8393}" type="presOf" srcId="{D5712D8C-4B12-4F8F-9417-27BF67FA203B}" destId="{44C6427B-CD14-47F7-8368-7B205ACADFAC}" srcOrd="0" destOrd="0" presId="urn:microsoft.com/office/officeart/2008/layout/CaptionedPictures"/>
    <dgm:cxn modelId="{268CE0DF-3641-476A-B6DE-ECC69EB61CD7}" type="presParOf" srcId="{D5E4381D-489D-44A4-8D09-8FD22E2EBC4F}" destId="{F0F87E86-C2E7-40C0-92E1-36CA1DD6BCCE}" srcOrd="0" destOrd="0" presId="urn:microsoft.com/office/officeart/2008/layout/CaptionedPictures"/>
    <dgm:cxn modelId="{F95A9D10-A57E-4A6A-8785-F50CD5FCA202}" type="presParOf" srcId="{F0F87E86-C2E7-40C0-92E1-36CA1DD6BCCE}" destId="{878E59DA-67F7-45E1-B38E-08A859D56B95}" srcOrd="0" destOrd="0" presId="urn:microsoft.com/office/officeart/2008/layout/CaptionedPictures"/>
    <dgm:cxn modelId="{317670E3-04BA-4A5F-B389-C61F089C1D62}" type="presParOf" srcId="{F0F87E86-C2E7-40C0-92E1-36CA1DD6BCCE}" destId="{44E67B20-7AE7-4BDC-BCA0-BEDC86831D93}" srcOrd="1" destOrd="0" presId="urn:microsoft.com/office/officeart/2008/layout/CaptionedPictures"/>
    <dgm:cxn modelId="{72CBC95B-C278-415F-A329-ACEA04DA61E3}" type="presParOf" srcId="{F0F87E86-C2E7-40C0-92E1-36CA1DD6BCCE}" destId="{5FEA848B-E210-420C-8A1A-A09488E7EDBF}" srcOrd="2" destOrd="0" presId="urn:microsoft.com/office/officeart/2008/layout/CaptionedPictures"/>
    <dgm:cxn modelId="{5EB0ABD0-0614-43FA-AAAF-BE17F64F79DC}" type="presParOf" srcId="{5FEA848B-E210-420C-8A1A-A09488E7EDBF}" destId="{A3F434FB-DC4F-4226-BD02-CB9F51F9810C}" srcOrd="0" destOrd="0" presId="urn:microsoft.com/office/officeart/2008/layout/CaptionedPictures"/>
    <dgm:cxn modelId="{3E0E0BE2-DB58-4F8F-AF6D-B17E6E6AB2D3}" type="presParOf" srcId="{5FEA848B-E210-420C-8A1A-A09488E7EDBF}" destId="{44C6427B-CD14-47F7-8368-7B205ACADFAC}" srcOrd="1" destOrd="0" presId="urn:microsoft.com/office/officeart/2008/layout/CaptionedPictures"/>
    <dgm:cxn modelId="{EE2F9837-1076-43F3-B5F5-6B2E1BA36459}" type="presParOf" srcId="{D5E4381D-489D-44A4-8D09-8FD22E2EBC4F}" destId="{C74D7D1E-E25C-4513-8A8E-DAF3BC47A1B1}" srcOrd="1" destOrd="0" presId="urn:microsoft.com/office/officeart/2008/layout/CaptionedPictures"/>
    <dgm:cxn modelId="{BA9E6312-D82C-4F38-8782-D6B0BC6444F0}" type="presParOf" srcId="{D5E4381D-489D-44A4-8D09-8FD22E2EBC4F}" destId="{B6B559D8-207D-4C49-A282-870FCEA7F306}" srcOrd="2" destOrd="0" presId="urn:microsoft.com/office/officeart/2008/layout/CaptionedPictures"/>
    <dgm:cxn modelId="{1D13D78B-31E4-408F-B046-DD5A21572E24}" type="presParOf" srcId="{B6B559D8-207D-4C49-A282-870FCEA7F306}" destId="{1E401757-8033-4362-9926-61BAC180B1CE}" srcOrd="0" destOrd="0" presId="urn:microsoft.com/office/officeart/2008/layout/CaptionedPictures"/>
    <dgm:cxn modelId="{86C3CC71-978F-420C-B52C-EC7EFBE0DDEE}" type="presParOf" srcId="{B6B559D8-207D-4C49-A282-870FCEA7F306}" destId="{E6861A84-4F1D-44F5-8711-61DC0FE48D84}" srcOrd="1" destOrd="0" presId="urn:microsoft.com/office/officeart/2008/layout/CaptionedPictures"/>
    <dgm:cxn modelId="{B10E5A0E-0304-4CE5-A3CF-58A1AB250A0C}" type="presParOf" srcId="{B6B559D8-207D-4C49-A282-870FCEA7F306}" destId="{67E36E5C-4922-45F6-BA73-93F76751C601}" srcOrd="2" destOrd="0" presId="urn:microsoft.com/office/officeart/2008/layout/CaptionedPictures"/>
    <dgm:cxn modelId="{E7FFB147-163F-4384-BCE8-10B1422841E0}" type="presParOf" srcId="{67E36E5C-4922-45F6-BA73-93F76751C601}" destId="{604B7202-3936-424F-9210-20C02670C446}" srcOrd="0" destOrd="0" presId="urn:microsoft.com/office/officeart/2008/layout/CaptionedPictures"/>
    <dgm:cxn modelId="{B04892B2-5890-49B3-845F-78E29F48821F}" type="presParOf" srcId="{67E36E5C-4922-45F6-BA73-93F76751C601}" destId="{FA7CB78B-0C9A-4E7E-AF29-D15084B37D51}" srcOrd="1" destOrd="0" presId="urn:microsoft.com/office/officeart/2008/layout/CaptionedPictures"/>
    <dgm:cxn modelId="{1D444926-1F9A-4821-A3E1-32088824BE90}" type="presParOf" srcId="{D5E4381D-489D-44A4-8D09-8FD22E2EBC4F}" destId="{1D810411-3704-4049-A2FE-FD62423CCB72}" srcOrd="3" destOrd="0" presId="urn:microsoft.com/office/officeart/2008/layout/CaptionedPictures"/>
    <dgm:cxn modelId="{9B011E7A-2A14-457F-AFC8-FB36EEB86503}" type="presParOf" srcId="{D5E4381D-489D-44A4-8D09-8FD22E2EBC4F}" destId="{2C715DFB-D511-45AC-B58A-FED2322B3D8E}" srcOrd="4" destOrd="0" presId="urn:microsoft.com/office/officeart/2008/layout/CaptionedPictures"/>
    <dgm:cxn modelId="{E39CBDAD-5CD3-49B8-B2F0-84DE1B7B7C38}" type="presParOf" srcId="{2C715DFB-D511-45AC-B58A-FED2322B3D8E}" destId="{B3C38A8B-DEC9-4E32-BF38-8D0B59AAE1B8}" srcOrd="0" destOrd="0" presId="urn:microsoft.com/office/officeart/2008/layout/CaptionedPictures"/>
    <dgm:cxn modelId="{1792A012-F1E8-4C7A-9C96-EC2F9EB2A867}" type="presParOf" srcId="{2C715DFB-D511-45AC-B58A-FED2322B3D8E}" destId="{6C930713-4EB5-4203-AC65-EF447A435834}" srcOrd="1" destOrd="0" presId="urn:microsoft.com/office/officeart/2008/layout/CaptionedPictures"/>
    <dgm:cxn modelId="{71E6171C-35E5-48DC-AFEB-71A8E4CA9F9B}" type="presParOf" srcId="{2C715DFB-D511-45AC-B58A-FED2322B3D8E}" destId="{29536E20-4D06-4CAB-B020-5E32C3C42810}" srcOrd="2" destOrd="0" presId="urn:microsoft.com/office/officeart/2008/layout/CaptionedPictures"/>
    <dgm:cxn modelId="{BCD4AF9F-83D8-45B9-90D4-098763D33DAA}" type="presParOf" srcId="{29536E20-4D06-4CAB-B020-5E32C3C42810}" destId="{30B99DDF-7504-4426-9500-CB28D2E99B92}" srcOrd="0" destOrd="0" presId="urn:microsoft.com/office/officeart/2008/layout/CaptionedPictures"/>
    <dgm:cxn modelId="{7029CF89-2BCE-4190-8368-EF9779763367}" type="presParOf" srcId="{29536E20-4D06-4CAB-B020-5E32C3C42810}" destId="{CA574B1B-C990-41E7-94E2-D0165D2ABEBA}" srcOrd="1" destOrd="0" presId="urn:microsoft.com/office/officeart/2008/layout/CaptionedPictures"/>
    <dgm:cxn modelId="{58FF70F6-38CB-4830-8D08-C2952F7BF1CC}" type="presParOf" srcId="{D5E4381D-489D-44A4-8D09-8FD22E2EBC4F}" destId="{B3AFDE6C-D775-4330-96F5-F13BC65F676B}" srcOrd="5" destOrd="0" presId="urn:microsoft.com/office/officeart/2008/layout/CaptionedPictures"/>
    <dgm:cxn modelId="{95930E25-449B-41C2-BEF3-4A179B85B336}" type="presParOf" srcId="{D5E4381D-489D-44A4-8D09-8FD22E2EBC4F}" destId="{7C729B26-DADD-46F6-9631-6883615F78FD}" srcOrd="6" destOrd="0" presId="urn:microsoft.com/office/officeart/2008/layout/CaptionedPictures"/>
    <dgm:cxn modelId="{7D3DC4D0-387C-4CAC-92D6-3130411364F7}" type="presParOf" srcId="{7C729B26-DADD-46F6-9631-6883615F78FD}" destId="{B86B4520-71E1-4BF7-A97C-D6BEB5D3F22F}" srcOrd="0" destOrd="0" presId="urn:microsoft.com/office/officeart/2008/layout/CaptionedPictures"/>
    <dgm:cxn modelId="{55E2A449-34D7-4876-80C2-EE2EE8679F42}" type="presParOf" srcId="{7C729B26-DADD-46F6-9631-6883615F78FD}" destId="{522203B9-FCBA-42B3-AED0-7D01E8145DB0}" srcOrd="1" destOrd="0" presId="urn:microsoft.com/office/officeart/2008/layout/CaptionedPictures"/>
    <dgm:cxn modelId="{8993A222-E352-4A8D-AD44-1624FA643690}" type="presParOf" srcId="{7C729B26-DADD-46F6-9631-6883615F78FD}" destId="{DBD75F17-B2CF-4388-97B0-C4626E561E09}" srcOrd="2" destOrd="0" presId="urn:microsoft.com/office/officeart/2008/layout/CaptionedPictures"/>
    <dgm:cxn modelId="{28675430-53BA-4A0F-8D88-47822D9A84F1}" type="presParOf" srcId="{DBD75F17-B2CF-4388-97B0-C4626E561E09}" destId="{BBB8EC65-CC84-4870-83E6-071DF9E7EBDD}" srcOrd="0" destOrd="0" presId="urn:microsoft.com/office/officeart/2008/layout/CaptionedPictures"/>
    <dgm:cxn modelId="{DD61D1C2-FD55-4A5F-BFBB-C825AB1AC118}" type="presParOf" srcId="{DBD75F17-B2CF-4388-97B0-C4626E561E09}" destId="{1EDB1F51-56D8-4AEE-B562-958B11F214BF}" srcOrd="1" destOrd="0" presId="urn:microsoft.com/office/officeart/2008/layout/CaptionedPictures"/>
    <dgm:cxn modelId="{68EC6160-640F-4A8C-967F-91371D14D44B}" type="presParOf" srcId="{D5E4381D-489D-44A4-8D09-8FD22E2EBC4F}" destId="{229AA8A2-ADC3-4BA0-86E8-5070B0C0B223}" srcOrd="7" destOrd="0" presId="urn:microsoft.com/office/officeart/2008/layout/CaptionedPictures"/>
    <dgm:cxn modelId="{5428D4D0-F754-472A-8E38-4390B9ECBCC6}" type="presParOf" srcId="{D5E4381D-489D-44A4-8D09-8FD22E2EBC4F}" destId="{BAB9D78B-1560-476A-8056-B8AC8B149547}" srcOrd="8" destOrd="0" presId="urn:microsoft.com/office/officeart/2008/layout/CaptionedPictures"/>
    <dgm:cxn modelId="{7E7B6478-DC06-41C0-A8DB-F560B16D3F8D}" type="presParOf" srcId="{BAB9D78B-1560-476A-8056-B8AC8B149547}" destId="{605EFDE3-A7AC-4D76-9143-B79D69ADA9C9}" srcOrd="0" destOrd="0" presId="urn:microsoft.com/office/officeart/2008/layout/CaptionedPictures"/>
    <dgm:cxn modelId="{4478ECC5-F3D9-44D5-AD68-1EA6D0097F7B}" type="presParOf" srcId="{BAB9D78B-1560-476A-8056-B8AC8B149547}" destId="{2A819BDB-418F-4D9B-BA01-2DFB8E22598D}" srcOrd="1" destOrd="0" presId="urn:microsoft.com/office/officeart/2008/layout/CaptionedPictures"/>
    <dgm:cxn modelId="{4EC20984-F83E-41D6-AB0E-F889247DE140}" type="presParOf" srcId="{BAB9D78B-1560-476A-8056-B8AC8B149547}" destId="{599F4BF3-3122-4CF6-A6C9-2EC4D6231DA0}" srcOrd="2" destOrd="0" presId="urn:microsoft.com/office/officeart/2008/layout/CaptionedPictures"/>
    <dgm:cxn modelId="{D2CE4BF9-0032-43F4-9603-5EC5CF72908D}" type="presParOf" srcId="{599F4BF3-3122-4CF6-A6C9-2EC4D6231DA0}" destId="{D5156D95-0A05-4EA2-A7B2-3166FDD03272}" srcOrd="0" destOrd="0" presId="urn:microsoft.com/office/officeart/2008/layout/CaptionedPictures"/>
    <dgm:cxn modelId="{FEE2EF2F-EB41-4848-9DF8-F0C911F8B9BF}" type="presParOf" srcId="{599F4BF3-3122-4CF6-A6C9-2EC4D6231DA0}" destId="{29C0B18D-3123-4A62-AA5A-DB3E0FE34C58}" srcOrd="1" destOrd="0" presId="urn:microsoft.com/office/officeart/2008/layout/CaptionedPictures"/>
    <dgm:cxn modelId="{59A3E281-38AD-4F94-9359-3A6CEE988EF9}" type="presParOf" srcId="{D5E4381D-489D-44A4-8D09-8FD22E2EBC4F}" destId="{BBFD2BEF-8852-4560-8F43-85D87927A6E8}" srcOrd="9" destOrd="0" presId="urn:microsoft.com/office/officeart/2008/layout/CaptionedPictures"/>
    <dgm:cxn modelId="{32D97009-2C94-4E37-A16F-838E647E0600}" type="presParOf" srcId="{D5E4381D-489D-44A4-8D09-8FD22E2EBC4F}" destId="{75128DA8-DB71-4D8A-A95F-95D112C928C8}" srcOrd="10" destOrd="0" presId="urn:microsoft.com/office/officeart/2008/layout/CaptionedPictures"/>
    <dgm:cxn modelId="{BD029C14-6D07-4591-AD7C-2026B399CDC5}" type="presParOf" srcId="{75128DA8-DB71-4D8A-A95F-95D112C928C8}" destId="{D31E88AE-EE6F-4665-AC45-45CA3AE5AC88}" srcOrd="0" destOrd="0" presId="urn:microsoft.com/office/officeart/2008/layout/CaptionedPictures"/>
    <dgm:cxn modelId="{8C0BA83C-0442-41C9-A468-7E1E85DC9D18}" type="presParOf" srcId="{75128DA8-DB71-4D8A-A95F-95D112C928C8}" destId="{D50C5685-F091-431B-B7B5-5BC939E59D2B}" srcOrd="1" destOrd="0" presId="urn:microsoft.com/office/officeart/2008/layout/CaptionedPictures"/>
    <dgm:cxn modelId="{A1D2DD9A-261B-40BB-907E-F4982FA021B1}" type="presParOf" srcId="{75128DA8-DB71-4D8A-A95F-95D112C928C8}" destId="{F8DAEA6C-1010-42C4-82A0-37301EF557D7}" srcOrd="2" destOrd="0" presId="urn:microsoft.com/office/officeart/2008/layout/CaptionedPictures"/>
    <dgm:cxn modelId="{9D46C2EB-9717-492C-9DE1-04E5AA59D374}" type="presParOf" srcId="{F8DAEA6C-1010-42C4-82A0-37301EF557D7}" destId="{64511A79-C0D8-4456-8440-F54C039ACBC8}" srcOrd="0" destOrd="0" presId="urn:microsoft.com/office/officeart/2008/layout/CaptionedPictures"/>
    <dgm:cxn modelId="{8682BCF7-EA4C-48EB-881F-330ACA4BB403}" type="presParOf" srcId="{F8DAEA6C-1010-42C4-82A0-37301EF557D7}" destId="{454B71A9-7FF4-4736-892F-5C78D073E1A7}" srcOrd="1" destOrd="0" presId="urn:microsoft.com/office/officeart/2008/layout/CaptionedPictures"/>
    <dgm:cxn modelId="{291A3B51-7342-4D68-80D7-C02B7E8BC038}" type="presParOf" srcId="{D5E4381D-489D-44A4-8D09-8FD22E2EBC4F}" destId="{0E555C9A-B518-4589-A955-522DBD420A0E}" srcOrd="11" destOrd="0" presId="urn:microsoft.com/office/officeart/2008/layout/CaptionedPictures"/>
    <dgm:cxn modelId="{F991FCFC-3594-46AB-A0CA-7C487DCCF14D}" type="presParOf" srcId="{D5E4381D-489D-44A4-8D09-8FD22E2EBC4F}" destId="{503EDF15-F4FB-4B2C-B4DD-964F16C8B42F}" srcOrd="12" destOrd="0" presId="urn:microsoft.com/office/officeart/2008/layout/CaptionedPictures"/>
    <dgm:cxn modelId="{787D0E25-A87E-4E32-A7F1-82B24A9A0368}" type="presParOf" srcId="{503EDF15-F4FB-4B2C-B4DD-964F16C8B42F}" destId="{5FF1C940-2945-482D-80BE-E27E470B3D92}" srcOrd="0" destOrd="0" presId="urn:microsoft.com/office/officeart/2008/layout/CaptionedPictures"/>
    <dgm:cxn modelId="{5088F427-6F1C-4C64-AD4F-5E85F09147A3}" type="presParOf" srcId="{503EDF15-F4FB-4B2C-B4DD-964F16C8B42F}" destId="{7F621B29-752F-4265-BDA4-219D130EFA39}" srcOrd="1" destOrd="0" presId="urn:microsoft.com/office/officeart/2008/layout/CaptionedPictures"/>
    <dgm:cxn modelId="{3B20B417-10DB-4180-9A05-DC1FD554DCAD}" type="presParOf" srcId="{503EDF15-F4FB-4B2C-B4DD-964F16C8B42F}" destId="{BA7DC70D-3AC3-470B-9D7C-6378B0001814}" srcOrd="2" destOrd="0" presId="urn:microsoft.com/office/officeart/2008/layout/CaptionedPictures"/>
    <dgm:cxn modelId="{44CD7C45-4365-4DD3-B4D0-DFAD828F9098}" type="presParOf" srcId="{BA7DC70D-3AC3-470B-9D7C-6378B0001814}" destId="{943BED93-F7D5-4462-930F-EFCB425348E9}" srcOrd="0" destOrd="0" presId="urn:microsoft.com/office/officeart/2008/layout/CaptionedPictures"/>
    <dgm:cxn modelId="{ABCB6E60-B349-4779-AF19-A3ED2CA959AF}" type="presParOf" srcId="{BA7DC70D-3AC3-470B-9D7C-6378B0001814}" destId="{332CB58E-157A-4FF7-8B32-DD5DA5025E7F}" srcOrd="1" destOrd="0" presId="urn:microsoft.com/office/officeart/2008/layout/CaptionedPictures"/>
    <dgm:cxn modelId="{DC86894A-3A98-4F84-86A9-3A9F605834AB}" type="presParOf" srcId="{D5E4381D-489D-44A4-8D09-8FD22E2EBC4F}" destId="{84525F2E-D33D-46CB-9643-726F4FF52CFC}" srcOrd="13" destOrd="0" presId="urn:microsoft.com/office/officeart/2008/layout/CaptionedPictures"/>
    <dgm:cxn modelId="{4B8CF480-9CA6-449F-80BA-F8657D7DFA5E}" type="presParOf" srcId="{D5E4381D-489D-44A4-8D09-8FD22E2EBC4F}" destId="{33F38087-4A49-46F2-97F8-325305AA28A6}" srcOrd="14" destOrd="0" presId="urn:microsoft.com/office/officeart/2008/layout/CaptionedPictures"/>
    <dgm:cxn modelId="{D922A072-1048-4B13-8801-3884CBFD6762}" type="presParOf" srcId="{33F38087-4A49-46F2-97F8-325305AA28A6}" destId="{E878B009-89B4-4663-8511-630C3753AEC3}" srcOrd="0" destOrd="0" presId="urn:microsoft.com/office/officeart/2008/layout/CaptionedPictures"/>
    <dgm:cxn modelId="{4445AE06-0B17-4753-8E69-4A74EF100388}" type="presParOf" srcId="{33F38087-4A49-46F2-97F8-325305AA28A6}" destId="{065875D5-C9CD-4779-AAB6-67419373BA38}" srcOrd="1" destOrd="0" presId="urn:microsoft.com/office/officeart/2008/layout/CaptionedPictures"/>
    <dgm:cxn modelId="{8ECC273D-5D14-456D-9787-67C87D17FFCE}" type="presParOf" srcId="{33F38087-4A49-46F2-97F8-325305AA28A6}" destId="{3F9CD57D-3501-4F27-B57C-52AC84567DAF}" srcOrd="2" destOrd="0" presId="urn:microsoft.com/office/officeart/2008/layout/CaptionedPictures"/>
    <dgm:cxn modelId="{7CEE39A5-E31D-46B1-8BB2-C72AB2E2EAE4}" type="presParOf" srcId="{3F9CD57D-3501-4F27-B57C-52AC84567DAF}" destId="{2D1AE795-C221-40DD-B93F-B5313E66E161}" srcOrd="0" destOrd="0" presId="urn:microsoft.com/office/officeart/2008/layout/CaptionedPictures"/>
    <dgm:cxn modelId="{1E5818CE-AE2B-4602-883A-7F2216DBBBD0}" type="presParOf" srcId="{3F9CD57D-3501-4F27-B57C-52AC84567DAF}" destId="{DD265E6F-D2AC-4BC7-A3E1-4CD13E0B55B3}" srcOrd="1" destOrd="0" presId="urn:microsoft.com/office/officeart/2008/layout/CaptionedPictures"/>
    <dgm:cxn modelId="{F7CA6272-A4DF-4655-BF6C-5075D861E30C}" type="presParOf" srcId="{D5E4381D-489D-44A4-8D09-8FD22E2EBC4F}" destId="{1A707CA0-546E-426B-AE8A-37E99D3EE805}" srcOrd="15" destOrd="0" presId="urn:microsoft.com/office/officeart/2008/layout/CaptionedPictures"/>
    <dgm:cxn modelId="{AC43745E-9E44-4249-A93A-7286FE739C9C}" type="presParOf" srcId="{D5E4381D-489D-44A4-8D09-8FD22E2EBC4F}" destId="{1B14867D-8997-4471-B0DD-E94C5368E4A3}" srcOrd="16" destOrd="0" presId="urn:microsoft.com/office/officeart/2008/layout/CaptionedPictures"/>
    <dgm:cxn modelId="{6751C283-AE80-4754-85FF-549F6754B5D9}" type="presParOf" srcId="{1B14867D-8997-4471-B0DD-E94C5368E4A3}" destId="{CD32CBE9-2801-4ED3-8888-75E5B51190A1}" srcOrd="0" destOrd="0" presId="urn:microsoft.com/office/officeart/2008/layout/CaptionedPictures"/>
    <dgm:cxn modelId="{5C333F5C-FBF7-4BD1-8FCB-69DE185D9C4D}" type="presParOf" srcId="{1B14867D-8997-4471-B0DD-E94C5368E4A3}" destId="{4F45D272-234A-4233-B532-2185BFC6F87C}" srcOrd="1" destOrd="0" presId="urn:microsoft.com/office/officeart/2008/layout/CaptionedPictures"/>
    <dgm:cxn modelId="{9B2F97CE-7AD8-4453-B855-1477B2853E72}" type="presParOf" srcId="{1B14867D-8997-4471-B0DD-E94C5368E4A3}" destId="{D8868047-6FAC-4241-9457-43A740C94C3A}" srcOrd="2" destOrd="0" presId="urn:microsoft.com/office/officeart/2008/layout/CaptionedPictures"/>
    <dgm:cxn modelId="{4BD74625-7187-4F7B-B2A3-DFA414EAD49A}" type="presParOf" srcId="{D8868047-6FAC-4241-9457-43A740C94C3A}" destId="{1E27568D-F9BC-4A8F-9FC2-A621291E50FD}" srcOrd="0" destOrd="0" presId="urn:microsoft.com/office/officeart/2008/layout/CaptionedPictures"/>
    <dgm:cxn modelId="{9CE43A21-6D5E-430C-A943-54FEB8F5ED27}" type="presParOf" srcId="{D8868047-6FAC-4241-9457-43A740C94C3A}" destId="{5B132B6C-093E-43DD-8116-D50C045E083F}" srcOrd="1" destOrd="0" presId="urn:microsoft.com/office/officeart/2008/layout/CaptionedPictures"/>
    <dgm:cxn modelId="{28BCFBE8-5207-4809-9F36-637D5E3E987D}" type="presParOf" srcId="{D5E4381D-489D-44A4-8D09-8FD22E2EBC4F}" destId="{3EA7B7A7-72D2-426E-B439-194D608F3E70}" srcOrd="17" destOrd="0" presId="urn:microsoft.com/office/officeart/2008/layout/CaptionedPictures"/>
    <dgm:cxn modelId="{EABD2318-793A-4A4A-85DE-22E478E3776D}" type="presParOf" srcId="{D5E4381D-489D-44A4-8D09-8FD22E2EBC4F}" destId="{3128C83F-C2D8-4106-B5DD-69693AD04753}" srcOrd="18" destOrd="0" presId="urn:microsoft.com/office/officeart/2008/layout/CaptionedPictures"/>
    <dgm:cxn modelId="{C1DDAE92-3F9A-4474-83A6-56008B4F69A3}" type="presParOf" srcId="{3128C83F-C2D8-4106-B5DD-69693AD04753}" destId="{4C95A296-37CB-4DFF-A131-FA508A1CEBA9}" srcOrd="0" destOrd="0" presId="urn:microsoft.com/office/officeart/2008/layout/CaptionedPictures"/>
    <dgm:cxn modelId="{4A308D3B-2020-4216-B3EC-224E1D61E123}" type="presParOf" srcId="{3128C83F-C2D8-4106-B5DD-69693AD04753}" destId="{2C0CE484-E296-4DD8-946A-DAA1680C85D8}" srcOrd="1" destOrd="0" presId="urn:microsoft.com/office/officeart/2008/layout/CaptionedPictures"/>
    <dgm:cxn modelId="{4075ADF4-8EAE-451E-A5A4-92C298F269E8}" type="presParOf" srcId="{3128C83F-C2D8-4106-B5DD-69693AD04753}" destId="{1EA50826-3612-40DB-934D-8FDD789D7797}" srcOrd="2" destOrd="0" presId="urn:microsoft.com/office/officeart/2008/layout/CaptionedPictures"/>
    <dgm:cxn modelId="{3CCC76AA-6186-4308-A528-248C93015A8A}" type="presParOf" srcId="{1EA50826-3612-40DB-934D-8FDD789D7797}" destId="{DB6A99AC-D886-4462-AF4D-34558481A741}" srcOrd="0" destOrd="0" presId="urn:microsoft.com/office/officeart/2008/layout/CaptionedPictures"/>
    <dgm:cxn modelId="{5B4B9BB4-54EB-44D9-8ABF-306FFBF9E964}" type="presParOf" srcId="{1EA50826-3612-40DB-934D-8FDD789D7797}" destId="{ECC13074-1299-49AE-9E11-F23A2EB8E9B9}" srcOrd="1" destOrd="0" presId="urn:microsoft.com/office/officeart/2008/layout/CaptionedPicture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690F7A6-5271-42E2-9C9D-39AE64268F4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fr-FR"/>
        </a:p>
      </dgm:t>
    </dgm:pt>
    <dgm:pt modelId="{7FFE6140-7CB9-4131-8162-63B01AF008FF}">
      <dgm:prSet/>
      <dgm:spPr/>
      <dgm:t>
        <a:bodyPr/>
        <a:lstStyle/>
        <a:p>
          <a:r>
            <a:rPr lang="en-US" b="0" i="0"/>
            <a:t>Collect xDRs from PS/LTE Probes.</a:t>
          </a:r>
          <a:endParaRPr lang="fr-FR"/>
        </a:p>
      </dgm:t>
    </dgm:pt>
    <dgm:pt modelId="{993FC701-6A30-46FE-997A-9FC2DE6F4A4F}" type="parTrans" cxnId="{5AA45E15-16F9-4C85-9C82-32E53CC6A3E7}">
      <dgm:prSet/>
      <dgm:spPr/>
      <dgm:t>
        <a:bodyPr/>
        <a:lstStyle/>
        <a:p>
          <a:endParaRPr lang="fr-FR"/>
        </a:p>
      </dgm:t>
    </dgm:pt>
    <dgm:pt modelId="{A017FCF5-DB33-4B71-9591-C85F868F391E}" type="sibTrans" cxnId="{5AA45E15-16F9-4C85-9C82-32E53CC6A3E7}">
      <dgm:prSet/>
      <dgm:spPr/>
      <dgm:t>
        <a:bodyPr/>
        <a:lstStyle/>
        <a:p>
          <a:endParaRPr lang="fr-FR"/>
        </a:p>
      </dgm:t>
    </dgm:pt>
    <dgm:pt modelId="{EC4445D6-DC21-494A-A9C9-93C992390ED0}">
      <dgm:prSet/>
      <dgm:spPr/>
      <dgm:t>
        <a:bodyPr/>
        <a:lstStyle/>
        <a:p>
          <a:r>
            <a:rPr lang="en-US" b="0" i="0"/>
            <a:t>Process through DPU and CAU.</a:t>
          </a:r>
          <a:endParaRPr lang="fr-FR"/>
        </a:p>
      </dgm:t>
    </dgm:pt>
    <dgm:pt modelId="{EE83A9CC-9E8F-417C-90F2-06D6B0C04537}" type="parTrans" cxnId="{F8E10D2F-BCF3-4B3B-A696-F253FBF49323}">
      <dgm:prSet/>
      <dgm:spPr/>
      <dgm:t>
        <a:bodyPr/>
        <a:lstStyle/>
        <a:p>
          <a:endParaRPr lang="fr-FR"/>
        </a:p>
      </dgm:t>
    </dgm:pt>
    <dgm:pt modelId="{9E6FA381-8F08-421D-9620-E1CA75AFB8AD}" type="sibTrans" cxnId="{F8E10D2F-BCF3-4B3B-A696-F253FBF49323}">
      <dgm:prSet/>
      <dgm:spPr/>
      <dgm:t>
        <a:bodyPr/>
        <a:lstStyle/>
        <a:p>
          <a:endParaRPr lang="fr-FR"/>
        </a:p>
      </dgm:t>
    </dgm:pt>
    <dgm:pt modelId="{84824A05-F4EC-4D04-83DF-3658A293C7E9}">
      <dgm:prSet/>
      <dgm:spPr/>
      <dgm:t>
        <a:bodyPr/>
        <a:lstStyle/>
        <a:p>
          <a:r>
            <a:rPr lang="en-US" b="0" i="0"/>
            <a:t>Analyze in IMC and Spark.</a:t>
          </a:r>
          <a:endParaRPr lang="fr-FR"/>
        </a:p>
      </dgm:t>
    </dgm:pt>
    <dgm:pt modelId="{1A8339C4-DA46-4C8C-8F8A-44F351FC2C18}" type="parTrans" cxnId="{7A485CB0-8E51-4FF0-B014-25384BF91D6C}">
      <dgm:prSet/>
      <dgm:spPr/>
      <dgm:t>
        <a:bodyPr/>
        <a:lstStyle/>
        <a:p>
          <a:endParaRPr lang="fr-FR"/>
        </a:p>
      </dgm:t>
    </dgm:pt>
    <dgm:pt modelId="{1A47E8F7-9F8E-4023-BF31-16E8F4B58EE5}" type="sibTrans" cxnId="{7A485CB0-8E51-4FF0-B014-25384BF91D6C}">
      <dgm:prSet/>
      <dgm:spPr/>
      <dgm:t>
        <a:bodyPr/>
        <a:lstStyle/>
        <a:p>
          <a:endParaRPr lang="fr-FR"/>
        </a:p>
      </dgm:t>
    </dgm:pt>
    <dgm:pt modelId="{609ABF3E-91F4-49F1-A863-60441F8FFAAD}">
      <dgm:prSet/>
      <dgm:spPr/>
      <dgm:t>
        <a:bodyPr/>
        <a:lstStyle/>
        <a:p>
          <a:r>
            <a:rPr lang="en-US" b="0" i="0"/>
            <a:t>Store SDRs in Carbon.</a:t>
          </a:r>
          <a:endParaRPr lang="fr-FR"/>
        </a:p>
      </dgm:t>
    </dgm:pt>
    <dgm:pt modelId="{22D4B559-7B85-495D-8EEE-549B1E4D7D5E}" type="parTrans" cxnId="{C6513A38-2B19-4666-985B-A28DFCC00CC4}">
      <dgm:prSet/>
      <dgm:spPr/>
      <dgm:t>
        <a:bodyPr/>
        <a:lstStyle/>
        <a:p>
          <a:endParaRPr lang="fr-FR"/>
        </a:p>
      </dgm:t>
    </dgm:pt>
    <dgm:pt modelId="{532123B1-97D3-43EE-83D2-E31A40012B69}" type="sibTrans" cxnId="{C6513A38-2B19-4666-985B-A28DFCC00CC4}">
      <dgm:prSet/>
      <dgm:spPr/>
      <dgm:t>
        <a:bodyPr/>
        <a:lstStyle/>
        <a:p>
          <a:endParaRPr lang="fr-FR"/>
        </a:p>
      </dgm:t>
    </dgm:pt>
    <dgm:pt modelId="{4AB1A147-A638-4573-8A3A-893DF32606BC}" type="pres">
      <dgm:prSet presAssocID="{3690F7A6-5271-42E2-9C9D-39AE64268F49}" presName="vert0" presStyleCnt="0">
        <dgm:presLayoutVars>
          <dgm:dir/>
          <dgm:animOne val="branch"/>
          <dgm:animLvl val="lvl"/>
        </dgm:presLayoutVars>
      </dgm:prSet>
      <dgm:spPr/>
    </dgm:pt>
    <dgm:pt modelId="{7B844A53-8990-4A11-9AD5-AEDA7D916CF4}" type="pres">
      <dgm:prSet presAssocID="{7FFE6140-7CB9-4131-8162-63B01AF008FF}" presName="thickLine" presStyleLbl="alignNode1" presStyleIdx="0" presStyleCnt="4"/>
      <dgm:spPr/>
    </dgm:pt>
    <dgm:pt modelId="{E65B0DCF-2781-46D7-8092-562C3D40812D}" type="pres">
      <dgm:prSet presAssocID="{7FFE6140-7CB9-4131-8162-63B01AF008FF}" presName="horz1" presStyleCnt="0"/>
      <dgm:spPr/>
    </dgm:pt>
    <dgm:pt modelId="{1008D3A9-F2E3-4EF8-9599-2E66ECA5C947}" type="pres">
      <dgm:prSet presAssocID="{7FFE6140-7CB9-4131-8162-63B01AF008FF}" presName="tx1" presStyleLbl="revTx" presStyleIdx="0" presStyleCnt="4"/>
      <dgm:spPr/>
    </dgm:pt>
    <dgm:pt modelId="{9A3C6145-F91E-47C3-96E3-7BF4D882497E}" type="pres">
      <dgm:prSet presAssocID="{7FFE6140-7CB9-4131-8162-63B01AF008FF}" presName="vert1" presStyleCnt="0"/>
      <dgm:spPr/>
    </dgm:pt>
    <dgm:pt modelId="{67E2B75A-78BF-469D-A1BD-66C5B12D195B}" type="pres">
      <dgm:prSet presAssocID="{EC4445D6-DC21-494A-A9C9-93C992390ED0}" presName="thickLine" presStyleLbl="alignNode1" presStyleIdx="1" presStyleCnt="4"/>
      <dgm:spPr/>
    </dgm:pt>
    <dgm:pt modelId="{762EB3E9-FE4E-4815-AFBE-4ACB06377D36}" type="pres">
      <dgm:prSet presAssocID="{EC4445D6-DC21-494A-A9C9-93C992390ED0}" presName="horz1" presStyleCnt="0"/>
      <dgm:spPr/>
    </dgm:pt>
    <dgm:pt modelId="{22A55646-FD9D-4C57-BC43-CEF2A3AD2CEA}" type="pres">
      <dgm:prSet presAssocID="{EC4445D6-DC21-494A-A9C9-93C992390ED0}" presName="tx1" presStyleLbl="revTx" presStyleIdx="1" presStyleCnt="4"/>
      <dgm:spPr/>
    </dgm:pt>
    <dgm:pt modelId="{71B1E952-8D5E-4AE7-A9E7-C15807B3CA56}" type="pres">
      <dgm:prSet presAssocID="{EC4445D6-DC21-494A-A9C9-93C992390ED0}" presName="vert1" presStyleCnt="0"/>
      <dgm:spPr/>
    </dgm:pt>
    <dgm:pt modelId="{F5A6B8A0-D094-4486-A8D1-1AB601B6A70D}" type="pres">
      <dgm:prSet presAssocID="{84824A05-F4EC-4D04-83DF-3658A293C7E9}" presName="thickLine" presStyleLbl="alignNode1" presStyleIdx="2" presStyleCnt="4"/>
      <dgm:spPr/>
    </dgm:pt>
    <dgm:pt modelId="{5BAE34AB-4F6C-4558-BF08-29CA15B3A541}" type="pres">
      <dgm:prSet presAssocID="{84824A05-F4EC-4D04-83DF-3658A293C7E9}" presName="horz1" presStyleCnt="0"/>
      <dgm:spPr/>
    </dgm:pt>
    <dgm:pt modelId="{71CF1F02-B47B-4287-81A2-B57F784C244E}" type="pres">
      <dgm:prSet presAssocID="{84824A05-F4EC-4D04-83DF-3658A293C7E9}" presName="tx1" presStyleLbl="revTx" presStyleIdx="2" presStyleCnt="4"/>
      <dgm:spPr/>
    </dgm:pt>
    <dgm:pt modelId="{D4E1AB1F-26AC-40E3-A904-F6F1D5028C71}" type="pres">
      <dgm:prSet presAssocID="{84824A05-F4EC-4D04-83DF-3658A293C7E9}" presName="vert1" presStyleCnt="0"/>
      <dgm:spPr/>
    </dgm:pt>
    <dgm:pt modelId="{C49B983A-A474-4440-98A9-45612AE17DDB}" type="pres">
      <dgm:prSet presAssocID="{609ABF3E-91F4-49F1-A863-60441F8FFAAD}" presName="thickLine" presStyleLbl="alignNode1" presStyleIdx="3" presStyleCnt="4"/>
      <dgm:spPr/>
    </dgm:pt>
    <dgm:pt modelId="{DAE2D79D-A021-4889-8963-4AA1AAC69FD6}" type="pres">
      <dgm:prSet presAssocID="{609ABF3E-91F4-49F1-A863-60441F8FFAAD}" presName="horz1" presStyleCnt="0"/>
      <dgm:spPr/>
    </dgm:pt>
    <dgm:pt modelId="{F40C90E0-BEE9-4AEF-B0F4-37ECB296D04B}" type="pres">
      <dgm:prSet presAssocID="{609ABF3E-91F4-49F1-A863-60441F8FFAAD}" presName="tx1" presStyleLbl="revTx" presStyleIdx="3" presStyleCnt="4"/>
      <dgm:spPr/>
    </dgm:pt>
    <dgm:pt modelId="{811449FD-8DE3-41D8-BD31-0CDD33084DC5}" type="pres">
      <dgm:prSet presAssocID="{609ABF3E-91F4-49F1-A863-60441F8FFAAD}" presName="vert1" presStyleCnt="0"/>
      <dgm:spPr/>
    </dgm:pt>
  </dgm:ptLst>
  <dgm:cxnLst>
    <dgm:cxn modelId="{5AA45E15-16F9-4C85-9C82-32E53CC6A3E7}" srcId="{3690F7A6-5271-42E2-9C9D-39AE64268F49}" destId="{7FFE6140-7CB9-4131-8162-63B01AF008FF}" srcOrd="0" destOrd="0" parTransId="{993FC701-6A30-46FE-997A-9FC2DE6F4A4F}" sibTransId="{A017FCF5-DB33-4B71-9591-C85F868F391E}"/>
    <dgm:cxn modelId="{F8E10D2F-BCF3-4B3B-A696-F253FBF49323}" srcId="{3690F7A6-5271-42E2-9C9D-39AE64268F49}" destId="{EC4445D6-DC21-494A-A9C9-93C992390ED0}" srcOrd="1" destOrd="0" parTransId="{EE83A9CC-9E8F-417C-90F2-06D6B0C04537}" sibTransId="{9E6FA381-8F08-421D-9620-E1CA75AFB8AD}"/>
    <dgm:cxn modelId="{C6513A38-2B19-4666-985B-A28DFCC00CC4}" srcId="{3690F7A6-5271-42E2-9C9D-39AE64268F49}" destId="{609ABF3E-91F4-49F1-A863-60441F8FFAAD}" srcOrd="3" destOrd="0" parTransId="{22D4B559-7B85-495D-8EEE-549B1E4D7D5E}" sibTransId="{532123B1-97D3-43EE-83D2-E31A40012B69}"/>
    <dgm:cxn modelId="{72679B3A-47DA-4742-9D68-0B42E00DC065}" type="presOf" srcId="{3690F7A6-5271-42E2-9C9D-39AE64268F49}" destId="{4AB1A147-A638-4573-8A3A-893DF32606BC}" srcOrd="0" destOrd="0" presId="urn:microsoft.com/office/officeart/2008/layout/LinedList"/>
    <dgm:cxn modelId="{04A47C3C-7E5C-46EE-8FB4-1B3C07887DFF}" type="presOf" srcId="{609ABF3E-91F4-49F1-A863-60441F8FFAAD}" destId="{F40C90E0-BEE9-4AEF-B0F4-37ECB296D04B}" srcOrd="0" destOrd="0" presId="urn:microsoft.com/office/officeart/2008/layout/LinedList"/>
    <dgm:cxn modelId="{A0A9AD54-F126-45BA-B8AC-EECAB8B8B3A1}" type="presOf" srcId="{7FFE6140-7CB9-4131-8162-63B01AF008FF}" destId="{1008D3A9-F2E3-4EF8-9599-2E66ECA5C947}" srcOrd="0" destOrd="0" presId="urn:microsoft.com/office/officeart/2008/layout/LinedList"/>
    <dgm:cxn modelId="{D8A82798-9FF4-4D65-B778-508B1CC48E4F}" type="presOf" srcId="{84824A05-F4EC-4D04-83DF-3658A293C7E9}" destId="{71CF1F02-B47B-4287-81A2-B57F784C244E}" srcOrd="0" destOrd="0" presId="urn:microsoft.com/office/officeart/2008/layout/LinedList"/>
    <dgm:cxn modelId="{7A485CB0-8E51-4FF0-B014-25384BF91D6C}" srcId="{3690F7A6-5271-42E2-9C9D-39AE64268F49}" destId="{84824A05-F4EC-4D04-83DF-3658A293C7E9}" srcOrd="2" destOrd="0" parTransId="{1A8339C4-DA46-4C8C-8F8A-44F351FC2C18}" sibTransId="{1A47E8F7-9F8E-4023-BF31-16E8F4B58EE5}"/>
    <dgm:cxn modelId="{543DA4B0-5FC9-40D8-846E-298451E51CA9}" type="presOf" srcId="{EC4445D6-DC21-494A-A9C9-93C992390ED0}" destId="{22A55646-FD9D-4C57-BC43-CEF2A3AD2CEA}" srcOrd="0" destOrd="0" presId="urn:microsoft.com/office/officeart/2008/layout/LinedList"/>
    <dgm:cxn modelId="{102B48C8-A5E0-4184-B036-3B85CB1BEADA}" type="presParOf" srcId="{4AB1A147-A638-4573-8A3A-893DF32606BC}" destId="{7B844A53-8990-4A11-9AD5-AEDA7D916CF4}" srcOrd="0" destOrd="0" presId="urn:microsoft.com/office/officeart/2008/layout/LinedList"/>
    <dgm:cxn modelId="{2A56880A-8E97-457E-9ABF-CF13A39F793E}" type="presParOf" srcId="{4AB1A147-A638-4573-8A3A-893DF32606BC}" destId="{E65B0DCF-2781-46D7-8092-562C3D40812D}" srcOrd="1" destOrd="0" presId="urn:microsoft.com/office/officeart/2008/layout/LinedList"/>
    <dgm:cxn modelId="{3582AE21-6D4D-4E29-B917-D83142EC55D8}" type="presParOf" srcId="{E65B0DCF-2781-46D7-8092-562C3D40812D}" destId="{1008D3A9-F2E3-4EF8-9599-2E66ECA5C947}" srcOrd="0" destOrd="0" presId="urn:microsoft.com/office/officeart/2008/layout/LinedList"/>
    <dgm:cxn modelId="{D82DDD15-C11C-49F6-B6B4-7AD445CFD71B}" type="presParOf" srcId="{E65B0DCF-2781-46D7-8092-562C3D40812D}" destId="{9A3C6145-F91E-47C3-96E3-7BF4D882497E}" srcOrd="1" destOrd="0" presId="urn:microsoft.com/office/officeart/2008/layout/LinedList"/>
    <dgm:cxn modelId="{856B0346-0107-4AC0-B6C7-8ED75A5E5351}" type="presParOf" srcId="{4AB1A147-A638-4573-8A3A-893DF32606BC}" destId="{67E2B75A-78BF-469D-A1BD-66C5B12D195B}" srcOrd="2" destOrd="0" presId="urn:microsoft.com/office/officeart/2008/layout/LinedList"/>
    <dgm:cxn modelId="{D392CF68-E629-4783-95D0-DEDC7881317D}" type="presParOf" srcId="{4AB1A147-A638-4573-8A3A-893DF32606BC}" destId="{762EB3E9-FE4E-4815-AFBE-4ACB06377D36}" srcOrd="3" destOrd="0" presId="urn:microsoft.com/office/officeart/2008/layout/LinedList"/>
    <dgm:cxn modelId="{39F96844-4158-4A5F-BCB3-45889402899B}" type="presParOf" srcId="{762EB3E9-FE4E-4815-AFBE-4ACB06377D36}" destId="{22A55646-FD9D-4C57-BC43-CEF2A3AD2CEA}" srcOrd="0" destOrd="0" presId="urn:microsoft.com/office/officeart/2008/layout/LinedList"/>
    <dgm:cxn modelId="{E6541F3B-2564-4E6B-BCF9-4C6FE8748167}" type="presParOf" srcId="{762EB3E9-FE4E-4815-AFBE-4ACB06377D36}" destId="{71B1E952-8D5E-4AE7-A9E7-C15807B3CA56}" srcOrd="1" destOrd="0" presId="urn:microsoft.com/office/officeart/2008/layout/LinedList"/>
    <dgm:cxn modelId="{B39E1001-6BE1-4569-A356-65A2B4FBF085}" type="presParOf" srcId="{4AB1A147-A638-4573-8A3A-893DF32606BC}" destId="{F5A6B8A0-D094-4486-A8D1-1AB601B6A70D}" srcOrd="4" destOrd="0" presId="urn:microsoft.com/office/officeart/2008/layout/LinedList"/>
    <dgm:cxn modelId="{E08AC668-14E8-43D4-AFD9-65E81477533F}" type="presParOf" srcId="{4AB1A147-A638-4573-8A3A-893DF32606BC}" destId="{5BAE34AB-4F6C-4558-BF08-29CA15B3A541}" srcOrd="5" destOrd="0" presId="urn:microsoft.com/office/officeart/2008/layout/LinedList"/>
    <dgm:cxn modelId="{60FCC836-9668-4770-ADE7-2B2AB617B411}" type="presParOf" srcId="{5BAE34AB-4F6C-4558-BF08-29CA15B3A541}" destId="{71CF1F02-B47B-4287-81A2-B57F784C244E}" srcOrd="0" destOrd="0" presId="urn:microsoft.com/office/officeart/2008/layout/LinedList"/>
    <dgm:cxn modelId="{034D6404-9857-4CB5-8130-C8D19AF8801B}" type="presParOf" srcId="{5BAE34AB-4F6C-4558-BF08-29CA15B3A541}" destId="{D4E1AB1F-26AC-40E3-A904-F6F1D5028C71}" srcOrd="1" destOrd="0" presId="urn:microsoft.com/office/officeart/2008/layout/LinedList"/>
    <dgm:cxn modelId="{D9CA3093-7808-44D8-9C13-ED94A14B628D}" type="presParOf" srcId="{4AB1A147-A638-4573-8A3A-893DF32606BC}" destId="{C49B983A-A474-4440-98A9-45612AE17DDB}" srcOrd="6" destOrd="0" presId="urn:microsoft.com/office/officeart/2008/layout/LinedList"/>
    <dgm:cxn modelId="{DCAEA196-B816-49A6-AF3B-BB52923B7545}" type="presParOf" srcId="{4AB1A147-A638-4573-8A3A-893DF32606BC}" destId="{DAE2D79D-A021-4889-8963-4AA1AAC69FD6}" srcOrd="7" destOrd="0" presId="urn:microsoft.com/office/officeart/2008/layout/LinedList"/>
    <dgm:cxn modelId="{D1D45C37-46BB-4567-8C31-E02D72010D5C}" type="presParOf" srcId="{DAE2D79D-A021-4889-8963-4AA1AAC69FD6}" destId="{F40C90E0-BEE9-4AEF-B0F4-37ECB296D04B}" srcOrd="0" destOrd="0" presId="urn:microsoft.com/office/officeart/2008/layout/LinedList"/>
    <dgm:cxn modelId="{C4D9E8C3-EF3D-4087-88D3-EC81EC35F9E9}" type="presParOf" srcId="{DAE2D79D-A021-4889-8963-4AA1AAC69FD6}" destId="{811449FD-8DE3-41D8-BD31-0CDD33084DC5}"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1CC6DD5-6637-45E5-BEF2-C1DE4AE8EFDC}" type="doc">
      <dgm:prSet loTypeId="urn:microsoft.com/office/officeart/2005/8/layout/StepDownProcess" loCatId="process" qsTypeId="urn:microsoft.com/office/officeart/2005/8/quickstyle/simple1" qsCatId="simple" csTypeId="urn:microsoft.com/office/officeart/2005/8/colors/accent1_1" csCatId="accent1" phldr="1"/>
      <dgm:spPr/>
      <dgm:t>
        <a:bodyPr/>
        <a:lstStyle/>
        <a:p>
          <a:endParaRPr lang="fr-FR"/>
        </a:p>
      </dgm:t>
    </dgm:pt>
    <dgm:pt modelId="{F479220E-13B3-4903-B6D8-C092120122DD}">
      <dgm:prSet/>
      <dgm:spPr/>
      <dgm:t>
        <a:bodyPr/>
        <a:lstStyle/>
        <a:p>
          <a:r>
            <a:rPr lang="fr-FR" b="0" i="0"/>
            <a:t>Raw Data</a:t>
          </a:r>
          <a:endParaRPr lang="fr-FR"/>
        </a:p>
      </dgm:t>
    </dgm:pt>
    <dgm:pt modelId="{B03B98E9-2A24-44E8-A815-B47041174E1C}" type="parTrans" cxnId="{AB9EA84D-8C51-49E8-BBF0-5B700DF83812}">
      <dgm:prSet/>
      <dgm:spPr/>
      <dgm:t>
        <a:bodyPr/>
        <a:lstStyle/>
        <a:p>
          <a:endParaRPr lang="fr-FR"/>
        </a:p>
      </dgm:t>
    </dgm:pt>
    <dgm:pt modelId="{E49EF6A1-79B2-4134-958B-2D45A42FD18E}" type="sibTrans" cxnId="{AB9EA84D-8C51-49E8-BBF0-5B700DF83812}">
      <dgm:prSet/>
      <dgm:spPr/>
      <dgm:t>
        <a:bodyPr/>
        <a:lstStyle/>
        <a:p>
          <a:endParaRPr lang="fr-FR"/>
        </a:p>
      </dgm:t>
    </dgm:pt>
    <dgm:pt modelId="{598E82B7-4B4B-484E-BAC3-9E9B25B3D6D0}">
      <dgm:prSet/>
      <dgm:spPr/>
      <dgm:t>
        <a:bodyPr/>
        <a:lstStyle/>
        <a:p>
          <a:r>
            <a:rPr lang="fr-FR" b="0" i="0"/>
            <a:t>Data Transformation (KPI/KQI Calculation)</a:t>
          </a:r>
          <a:endParaRPr lang="fr-FR"/>
        </a:p>
      </dgm:t>
    </dgm:pt>
    <dgm:pt modelId="{BD4F129B-F541-4BBF-8047-640DEF4954E0}" type="parTrans" cxnId="{9CE990F4-4F68-4EE1-9B07-49DBD319D81C}">
      <dgm:prSet/>
      <dgm:spPr/>
      <dgm:t>
        <a:bodyPr/>
        <a:lstStyle/>
        <a:p>
          <a:endParaRPr lang="fr-FR"/>
        </a:p>
      </dgm:t>
    </dgm:pt>
    <dgm:pt modelId="{77EAE56D-B2EC-41FA-BEA8-BADBC3B83004}" type="sibTrans" cxnId="{9CE990F4-4F68-4EE1-9B07-49DBD319D81C}">
      <dgm:prSet/>
      <dgm:spPr/>
      <dgm:t>
        <a:bodyPr/>
        <a:lstStyle/>
        <a:p>
          <a:endParaRPr lang="fr-FR"/>
        </a:p>
      </dgm:t>
    </dgm:pt>
    <dgm:pt modelId="{D008CE37-3911-4392-A041-4D467DAEE191}">
      <dgm:prSet/>
      <dgm:spPr/>
      <dgm:t>
        <a:bodyPr/>
        <a:lstStyle/>
        <a:p>
          <a:r>
            <a:rPr lang="fr-FR" b="0" i="0"/>
            <a:t>Data Integration (Merged Tables)</a:t>
          </a:r>
          <a:endParaRPr lang="fr-FR"/>
        </a:p>
      </dgm:t>
    </dgm:pt>
    <dgm:pt modelId="{DE300FB7-A12D-4B44-BEC0-5516379BCBCD}" type="parTrans" cxnId="{D93814AA-2475-4229-9B81-D77C36B6D2A9}">
      <dgm:prSet/>
      <dgm:spPr/>
      <dgm:t>
        <a:bodyPr/>
        <a:lstStyle/>
        <a:p>
          <a:endParaRPr lang="fr-FR"/>
        </a:p>
      </dgm:t>
    </dgm:pt>
    <dgm:pt modelId="{13C5179D-B8A9-4EA4-A13D-D353A0DB2BC2}" type="sibTrans" cxnId="{D93814AA-2475-4229-9B81-D77C36B6D2A9}">
      <dgm:prSet/>
      <dgm:spPr/>
      <dgm:t>
        <a:bodyPr/>
        <a:lstStyle/>
        <a:p>
          <a:endParaRPr lang="fr-FR"/>
        </a:p>
      </dgm:t>
    </dgm:pt>
    <dgm:pt modelId="{B40619F5-9D01-46FA-80E2-D0DE1CCB98C5}">
      <dgm:prSet/>
      <dgm:spPr/>
      <dgm:t>
        <a:bodyPr/>
        <a:lstStyle/>
        <a:p>
          <a:r>
            <a:rPr lang="fr-FR" b="0" i="0"/>
            <a:t>Structured Dataset.</a:t>
          </a:r>
          <a:endParaRPr lang="fr-FR"/>
        </a:p>
      </dgm:t>
    </dgm:pt>
    <dgm:pt modelId="{F2714DAC-A148-4FC0-9197-210D3A49F193}" type="parTrans" cxnId="{4E250E2F-6176-44BF-9049-57CC54317286}">
      <dgm:prSet/>
      <dgm:spPr/>
      <dgm:t>
        <a:bodyPr/>
        <a:lstStyle/>
        <a:p>
          <a:endParaRPr lang="fr-FR"/>
        </a:p>
      </dgm:t>
    </dgm:pt>
    <dgm:pt modelId="{A5E3F23E-7D3A-43DA-B1D8-972C53D0822E}" type="sibTrans" cxnId="{4E250E2F-6176-44BF-9049-57CC54317286}">
      <dgm:prSet/>
      <dgm:spPr/>
      <dgm:t>
        <a:bodyPr/>
        <a:lstStyle/>
        <a:p>
          <a:endParaRPr lang="fr-FR"/>
        </a:p>
      </dgm:t>
    </dgm:pt>
    <dgm:pt modelId="{25D51690-4F13-469B-BB07-3802FA247D7F}" type="pres">
      <dgm:prSet presAssocID="{61CC6DD5-6637-45E5-BEF2-C1DE4AE8EFDC}" presName="rootnode" presStyleCnt="0">
        <dgm:presLayoutVars>
          <dgm:chMax/>
          <dgm:chPref/>
          <dgm:dir/>
          <dgm:animLvl val="lvl"/>
        </dgm:presLayoutVars>
      </dgm:prSet>
      <dgm:spPr/>
    </dgm:pt>
    <dgm:pt modelId="{22A02923-4073-4A3C-AB61-6BD777BBCEEC}" type="pres">
      <dgm:prSet presAssocID="{F479220E-13B3-4903-B6D8-C092120122DD}" presName="composite" presStyleCnt="0"/>
      <dgm:spPr/>
    </dgm:pt>
    <dgm:pt modelId="{964D19A2-B57C-41AD-81C9-2FB635D09339}" type="pres">
      <dgm:prSet presAssocID="{F479220E-13B3-4903-B6D8-C092120122DD}" presName="bentUpArrow1" presStyleLbl="alignImgPlace1" presStyleIdx="0" presStyleCnt="3"/>
      <dgm:spPr/>
    </dgm:pt>
    <dgm:pt modelId="{3ED0FC46-B1D8-4CAD-9B14-755290917C51}" type="pres">
      <dgm:prSet presAssocID="{F479220E-13B3-4903-B6D8-C092120122DD}" presName="ParentText" presStyleLbl="node1" presStyleIdx="0" presStyleCnt="4" custScaleX="162561">
        <dgm:presLayoutVars>
          <dgm:chMax val="1"/>
          <dgm:chPref val="1"/>
          <dgm:bulletEnabled val="1"/>
        </dgm:presLayoutVars>
      </dgm:prSet>
      <dgm:spPr/>
    </dgm:pt>
    <dgm:pt modelId="{49B15986-8357-4B1D-8701-171AA5BA0EB7}" type="pres">
      <dgm:prSet presAssocID="{F479220E-13B3-4903-B6D8-C092120122DD}" presName="ChildText" presStyleLbl="revTx" presStyleIdx="0" presStyleCnt="3">
        <dgm:presLayoutVars>
          <dgm:chMax val="0"/>
          <dgm:chPref val="0"/>
          <dgm:bulletEnabled val="1"/>
        </dgm:presLayoutVars>
      </dgm:prSet>
      <dgm:spPr/>
    </dgm:pt>
    <dgm:pt modelId="{80932473-5900-4971-8E3D-A5B4C31B551D}" type="pres">
      <dgm:prSet presAssocID="{E49EF6A1-79B2-4134-958B-2D45A42FD18E}" presName="sibTrans" presStyleCnt="0"/>
      <dgm:spPr/>
    </dgm:pt>
    <dgm:pt modelId="{1A07C91A-9346-4DDF-830D-C5FA46999A58}" type="pres">
      <dgm:prSet presAssocID="{598E82B7-4B4B-484E-BAC3-9E9B25B3D6D0}" presName="composite" presStyleCnt="0"/>
      <dgm:spPr/>
    </dgm:pt>
    <dgm:pt modelId="{7E71550B-02AB-438B-BEA9-8A14C04E5AB7}" type="pres">
      <dgm:prSet presAssocID="{598E82B7-4B4B-484E-BAC3-9E9B25B3D6D0}" presName="bentUpArrow1" presStyleLbl="alignImgPlace1" presStyleIdx="1" presStyleCnt="3"/>
      <dgm:spPr/>
    </dgm:pt>
    <dgm:pt modelId="{924D4915-0DA9-402F-910C-C5FBF4385F75}" type="pres">
      <dgm:prSet presAssocID="{598E82B7-4B4B-484E-BAC3-9E9B25B3D6D0}" presName="ParentText" presStyleLbl="node1" presStyleIdx="1" presStyleCnt="4" custScaleX="162561">
        <dgm:presLayoutVars>
          <dgm:chMax val="1"/>
          <dgm:chPref val="1"/>
          <dgm:bulletEnabled val="1"/>
        </dgm:presLayoutVars>
      </dgm:prSet>
      <dgm:spPr/>
    </dgm:pt>
    <dgm:pt modelId="{C4E94E97-94F6-430A-AF52-A18F849789FE}" type="pres">
      <dgm:prSet presAssocID="{598E82B7-4B4B-484E-BAC3-9E9B25B3D6D0}" presName="ChildText" presStyleLbl="revTx" presStyleIdx="1" presStyleCnt="3">
        <dgm:presLayoutVars>
          <dgm:chMax val="0"/>
          <dgm:chPref val="0"/>
          <dgm:bulletEnabled val="1"/>
        </dgm:presLayoutVars>
      </dgm:prSet>
      <dgm:spPr/>
    </dgm:pt>
    <dgm:pt modelId="{76539B6F-B026-49EB-8BEE-D9597344A1C0}" type="pres">
      <dgm:prSet presAssocID="{77EAE56D-B2EC-41FA-BEA8-BADBC3B83004}" presName="sibTrans" presStyleCnt="0"/>
      <dgm:spPr/>
    </dgm:pt>
    <dgm:pt modelId="{5CE00B5F-68F6-4FAC-994B-0C0FBB907BA5}" type="pres">
      <dgm:prSet presAssocID="{D008CE37-3911-4392-A041-4D467DAEE191}" presName="composite" presStyleCnt="0"/>
      <dgm:spPr/>
    </dgm:pt>
    <dgm:pt modelId="{9C9EB5F1-754E-48D3-A074-F9CE58825A45}" type="pres">
      <dgm:prSet presAssocID="{D008CE37-3911-4392-A041-4D467DAEE191}" presName="bentUpArrow1" presStyleLbl="alignImgPlace1" presStyleIdx="2" presStyleCnt="3"/>
      <dgm:spPr/>
    </dgm:pt>
    <dgm:pt modelId="{4CEA4141-34C4-40D5-94A4-C0E15460F1B2}" type="pres">
      <dgm:prSet presAssocID="{D008CE37-3911-4392-A041-4D467DAEE191}" presName="ParentText" presStyleLbl="node1" presStyleIdx="2" presStyleCnt="4" custScaleX="162561">
        <dgm:presLayoutVars>
          <dgm:chMax val="1"/>
          <dgm:chPref val="1"/>
          <dgm:bulletEnabled val="1"/>
        </dgm:presLayoutVars>
      </dgm:prSet>
      <dgm:spPr/>
    </dgm:pt>
    <dgm:pt modelId="{43F305DD-BF17-46E9-9784-B9E6EF9BCE5D}" type="pres">
      <dgm:prSet presAssocID="{D008CE37-3911-4392-A041-4D467DAEE191}" presName="ChildText" presStyleLbl="revTx" presStyleIdx="2" presStyleCnt="3">
        <dgm:presLayoutVars>
          <dgm:chMax val="0"/>
          <dgm:chPref val="0"/>
          <dgm:bulletEnabled val="1"/>
        </dgm:presLayoutVars>
      </dgm:prSet>
      <dgm:spPr/>
    </dgm:pt>
    <dgm:pt modelId="{FB4A415A-14AA-4F62-A169-D1042B30F2A6}" type="pres">
      <dgm:prSet presAssocID="{13C5179D-B8A9-4EA4-A13D-D353A0DB2BC2}" presName="sibTrans" presStyleCnt="0"/>
      <dgm:spPr/>
    </dgm:pt>
    <dgm:pt modelId="{3EA3E104-34AF-40BA-971D-BEB643871C27}" type="pres">
      <dgm:prSet presAssocID="{B40619F5-9D01-46FA-80E2-D0DE1CCB98C5}" presName="composite" presStyleCnt="0"/>
      <dgm:spPr/>
    </dgm:pt>
    <dgm:pt modelId="{FF1ADD12-5117-4033-8134-C57AECC6AABB}" type="pres">
      <dgm:prSet presAssocID="{B40619F5-9D01-46FA-80E2-D0DE1CCB98C5}" presName="ParentText" presStyleLbl="node1" presStyleIdx="3" presStyleCnt="4" custScaleX="162561">
        <dgm:presLayoutVars>
          <dgm:chMax val="1"/>
          <dgm:chPref val="1"/>
          <dgm:bulletEnabled val="1"/>
        </dgm:presLayoutVars>
      </dgm:prSet>
      <dgm:spPr/>
    </dgm:pt>
  </dgm:ptLst>
  <dgm:cxnLst>
    <dgm:cxn modelId="{4E250E2F-6176-44BF-9049-57CC54317286}" srcId="{61CC6DD5-6637-45E5-BEF2-C1DE4AE8EFDC}" destId="{B40619F5-9D01-46FA-80E2-D0DE1CCB98C5}" srcOrd="3" destOrd="0" parTransId="{F2714DAC-A148-4FC0-9197-210D3A49F193}" sibTransId="{A5E3F23E-7D3A-43DA-B1D8-972C53D0822E}"/>
    <dgm:cxn modelId="{4F22A33F-88D7-460E-81AF-3E979C11606F}" type="presOf" srcId="{F479220E-13B3-4903-B6D8-C092120122DD}" destId="{3ED0FC46-B1D8-4CAD-9B14-755290917C51}" srcOrd="0" destOrd="0" presId="urn:microsoft.com/office/officeart/2005/8/layout/StepDownProcess"/>
    <dgm:cxn modelId="{5EFD4663-DE63-4557-AAF2-3A600B6F3769}" type="presOf" srcId="{598E82B7-4B4B-484E-BAC3-9E9B25B3D6D0}" destId="{924D4915-0DA9-402F-910C-C5FBF4385F75}" srcOrd="0" destOrd="0" presId="urn:microsoft.com/office/officeart/2005/8/layout/StepDownProcess"/>
    <dgm:cxn modelId="{AB9EA84D-8C51-49E8-BBF0-5B700DF83812}" srcId="{61CC6DD5-6637-45E5-BEF2-C1DE4AE8EFDC}" destId="{F479220E-13B3-4903-B6D8-C092120122DD}" srcOrd="0" destOrd="0" parTransId="{B03B98E9-2A24-44E8-A815-B47041174E1C}" sibTransId="{E49EF6A1-79B2-4134-958B-2D45A42FD18E}"/>
    <dgm:cxn modelId="{7649DC51-E866-4F5C-8C75-E2EB03EBD8E4}" type="presOf" srcId="{D008CE37-3911-4392-A041-4D467DAEE191}" destId="{4CEA4141-34C4-40D5-94A4-C0E15460F1B2}" srcOrd="0" destOrd="0" presId="urn:microsoft.com/office/officeart/2005/8/layout/StepDownProcess"/>
    <dgm:cxn modelId="{D93814AA-2475-4229-9B81-D77C36B6D2A9}" srcId="{61CC6DD5-6637-45E5-BEF2-C1DE4AE8EFDC}" destId="{D008CE37-3911-4392-A041-4D467DAEE191}" srcOrd="2" destOrd="0" parTransId="{DE300FB7-A12D-4B44-BEC0-5516379BCBCD}" sibTransId="{13C5179D-B8A9-4EA4-A13D-D353A0DB2BC2}"/>
    <dgm:cxn modelId="{290A2ED0-335D-40AF-B3FF-073DBA3C1D27}" type="presOf" srcId="{B40619F5-9D01-46FA-80E2-D0DE1CCB98C5}" destId="{FF1ADD12-5117-4033-8134-C57AECC6AABB}" srcOrd="0" destOrd="0" presId="urn:microsoft.com/office/officeart/2005/8/layout/StepDownProcess"/>
    <dgm:cxn modelId="{A9A8D5D3-5B6A-44E4-BC78-03D5144A85C3}" type="presOf" srcId="{61CC6DD5-6637-45E5-BEF2-C1DE4AE8EFDC}" destId="{25D51690-4F13-469B-BB07-3802FA247D7F}" srcOrd="0" destOrd="0" presId="urn:microsoft.com/office/officeart/2005/8/layout/StepDownProcess"/>
    <dgm:cxn modelId="{9CE990F4-4F68-4EE1-9B07-49DBD319D81C}" srcId="{61CC6DD5-6637-45E5-BEF2-C1DE4AE8EFDC}" destId="{598E82B7-4B4B-484E-BAC3-9E9B25B3D6D0}" srcOrd="1" destOrd="0" parTransId="{BD4F129B-F541-4BBF-8047-640DEF4954E0}" sibTransId="{77EAE56D-B2EC-41FA-BEA8-BADBC3B83004}"/>
    <dgm:cxn modelId="{D57F7749-85DF-4FDE-9C8F-DE85E5B254BC}" type="presParOf" srcId="{25D51690-4F13-469B-BB07-3802FA247D7F}" destId="{22A02923-4073-4A3C-AB61-6BD777BBCEEC}" srcOrd="0" destOrd="0" presId="urn:microsoft.com/office/officeart/2005/8/layout/StepDownProcess"/>
    <dgm:cxn modelId="{CF226405-1655-4D56-A2AC-1F1445B54407}" type="presParOf" srcId="{22A02923-4073-4A3C-AB61-6BD777BBCEEC}" destId="{964D19A2-B57C-41AD-81C9-2FB635D09339}" srcOrd="0" destOrd="0" presId="urn:microsoft.com/office/officeart/2005/8/layout/StepDownProcess"/>
    <dgm:cxn modelId="{8104E7EE-6286-4660-870C-7455E02239F3}" type="presParOf" srcId="{22A02923-4073-4A3C-AB61-6BD777BBCEEC}" destId="{3ED0FC46-B1D8-4CAD-9B14-755290917C51}" srcOrd="1" destOrd="0" presId="urn:microsoft.com/office/officeart/2005/8/layout/StepDownProcess"/>
    <dgm:cxn modelId="{A9613785-0037-438F-9F5E-542E853DDEA7}" type="presParOf" srcId="{22A02923-4073-4A3C-AB61-6BD777BBCEEC}" destId="{49B15986-8357-4B1D-8701-171AA5BA0EB7}" srcOrd="2" destOrd="0" presId="urn:microsoft.com/office/officeart/2005/8/layout/StepDownProcess"/>
    <dgm:cxn modelId="{B92CBBB7-BF91-4B57-B55A-8204CD9F249C}" type="presParOf" srcId="{25D51690-4F13-469B-BB07-3802FA247D7F}" destId="{80932473-5900-4971-8E3D-A5B4C31B551D}" srcOrd="1" destOrd="0" presId="urn:microsoft.com/office/officeart/2005/8/layout/StepDownProcess"/>
    <dgm:cxn modelId="{95EB5904-856E-4C3C-A973-14029649C98A}" type="presParOf" srcId="{25D51690-4F13-469B-BB07-3802FA247D7F}" destId="{1A07C91A-9346-4DDF-830D-C5FA46999A58}" srcOrd="2" destOrd="0" presId="urn:microsoft.com/office/officeart/2005/8/layout/StepDownProcess"/>
    <dgm:cxn modelId="{CD5EB5C0-570E-4F47-AF67-D293E7FA52C8}" type="presParOf" srcId="{1A07C91A-9346-4DDF-830D-C5FA46999A58}" destId="{7E71550B-02AB-438B-BEA9-8A14C04E5AB7}" srcOrd="0" destOrd="0" presId="urn:microsoft.com/office/officeart/2005/8/layout/StepDownProcess"/>
    <dgm:cxn modelId="{AF82CBB9-79D4-4FDD-BBE5-D6915A20B2DB}" type="presParOf" srcId="{1A07C91A-9346-4DDF-830D-C5FA46999A58}" destId="{924D4915-0DA9-402F-910C-C5FBF4385F75}" srcOrd="1" destOrd="0" presId="urn:microsoft.com/office/officeart/2005/8/layout/StepDownProcess"/>
    <dgm:cxn modelId="{B1D7018C-798D-4DBF-B2C8-5B1CA577C014}" type="presParOf" srcId="{1A07C91A-9346-4DDF-830D-C5FA46999A58}" destId="{C4E94E97-94F6-430A-AF52-A18F849789FE}" srcOrd="2" destOrd="0" presId="urn:microsoft.com/office/officeart/2005/8/layout/StepDownProcess"/>
    <dgm:cxn modelId="{CA79B10D-8482-4C72-9182-D9C50087AFE9}" type="presParOf" srcId="{25D51690-4F13-469B-BB07-3802FA247D7F}" destId="{76539B6F-B026-49EB-8BEE-D9597344A1C0}" srcOrd="3" destOrd="0" presId="urn:microsoft.com/office/officeart/2005/8/layout/StepDownProcess"/>
    <dgm:cxn modelId="{33E9D62B-8920-47FB-8091-40736CFB4560}" type="presParOf" srcId="{25D51690-4F13-469B-BB07-3802FA247D7F}" destId="{5CE00B5F-68F6-4FAC-994B-0C0FBB907BA5}" srcOrd="4" destOrd="0" presId="urn:microsoft.com/office/officeart/2005/8/layout/StepDownProcess"/>
    <dgm:cxn modelId="{D05F77C9-16F3-4D77-AB0F-CCDF70A66605}" type="presParOf" srcId="{5CE00B5F-68F6-4FAC-994B-0C0FBB907BA5}" destId="{9C9EB5F1-754E-48D3-A074-F9CE58825A45}" srcOrd="0" destOrd="0" presId="urn:microsoft.com/office/officeart/2005/8/layout/StepDownProcess"/>
    <dgm:cxn modelId="{A2346AEA-8973-4767-B9C1-D87C91EE4740}" type="presParOf" srcId="{5CE00B5F-68F6-4FAC-994B-0C0FBB907BA5}" destId="{4CEA4141-34C4-40D5-94A4-C0E15460F1B2}" srcOrd="1" destOrd="0" presId="urn:microsoft.com/office/officeart/2005/8/layout/StepDownProcess"/>
    <dgm:cxn modelId="{0D98F54B-E5BA-46BE-A28A-47C0AC3DDF91}" type="presParOf" srcId="{5CE00B5F-68F6-4FAC-994B-0C0FBB907BA5}" destId="{43F305DD-BF17-46E9-9784-B9E6EF9BCE5D}" srcOrd="2" destOrd="0" presId="urn:microsoft.com/office/officeart/2005/8/layout/StepDownProcess"/>
    <dgm:cxn modelId="{4F7E39A6-D414-42F6-9738-005B2C013F37}" type="presParOf" srcId="{25D51690-4F13-469B-BB07-3802FA247D7F}" destId="{FB4A415A-14AA-4F62-A169-D1042B30F2A6}" srcOrd="5" destOrd="0" presId="urn:microsoft.com/office/officeart/2005/8/layout/StepDownProcess"/>
    <dgm:cxn modelId="{0F70AE9D-F1C3-4708-87DF-BED8601CEA44}" type="presParOf" srcId="{25D51690-4F13-469B-BB07-3802FA247D7F}" destId="{3EA3E104-34AF-40BA-971D-BEB643871C27}" srcOrd="6" destOrd="0" presId="urn:microsoft.com/office/officeart/2005/8/layout/StepDownProcess"/>
    <dgm:cxn modelId="{66B105B0-6058-4946-B0F4-D5CEAA3A59C3}" type="presParOf" srcId="{3EA3E104-34AF-40BA-971D-BEB643871C27}" destId="{FF1ADD12-5117-4033-8134-C57AECC6AABB}" srcOrd="0"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5B0F5-57BD-46D3-8798-CD79BB196217}">
      <dsp:nvSpPr>
        <dsp:cNvPr id="0" name=""/>
        <dsp:cNvSpPr/>
      </dsp:nvSpPr>
      <dsp:spPr>
        <a:xfrm>
          <a:off x="0" y="307"/>
          <a:ext cx="609511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FDDBB-D145-4E40-AFA5-0945321C6DA4}">
      <dsp:nvSpPr>
        <dsp:cNvPr id="0" name=""/>
        <dsp:cNvSpPr/>
      </dsp:nvSpPr>
      <dsp:spPr>
        <a:xfrm>
          <a:off x="0" y="307"/>
          <a:ext cx="1219023" cy="35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ctr" defTabSz="666750">
            <a:lnSpc>
              <a:spcPct val="90000"/>
            </a:lnSpc>
            <a:spcBef>
              <a:spcPct val="0"/>
            </a:spcBef>
            <a:spcAft>
              <a:spcPct val="35000"/>
            </a:spcAft>
            <a:buNone/>
          </a:pPr>
          <a:r>
            <a:rPr lang="en-US" sz="1500" b="0" i="0" kern="1200" dirty="0">
              <a:solidFill>
                <a:srgbClr val="C00000"/>
              </a:solidFill>
              <a:latin typeface="Arial Black" panose="020B0A04020102020204" pitchFamily="34" charset="0"/>
            </a:rPr>
            <a:t>1</a:t>
          </a:r>
          <a:endParaRPr lang="fr-FR" sz="1500" kern="1200" dirty="0">
            <a:solidFill>
              <a:srgbClr val="C00000"/>
            </a:solidFill>
            <a:latin typeface="Arial Black" panose="020B0A04020102020204" pitchFamily="34" charset="0"/>
          </a:endParaRPr>
        </a:p>
      </dsp:txBody>
      <dsp:txXfrm>
        <a:off x="0" y="307"/>
        <a:ext cx="1219023" cy="359211"/>
      </dsp:txXfrm>
    </dsp:sp>
    <dsp:sp modelId="{D13537A3-952A-4EF1-9663-193DA5BC3753}">
      <dsp:nvSpPr>
        <dsp:cNvPr id="0" name=""/>
        <dsp:cNvSpPr/>
      </dsp:nvSpPr>
      <dsp:spPr>
        <a:xfrm>
          <a:off x="1310450" y="16618"/>
          <a:ext cx="4784668" cy="32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Playfair Display" panose="00000500000000000000" pitchFamily="2" charset="0"/>
            </a:rPr>
            <a:t>Overview</a:t>
          </a:r>
          <a:endParaRPr lang="fr-FR" sz="1400" kern="1200" dirty="0">
            <a:latin typeface="Playfair Display" panose="00000500000000000000" pitchFamily="2" charset="0"/>
          </a:endParaRPr>
        </a:p>
      </dsp:txBody>
      <dsp:txXfrm>
        <a:off x="1310450" y="16618"/>
        <a:ext cx="4784668" cy="326237"/>
      </dsp:txXfrm>
    </dsp:sp>
    <dsp:sp modelId="{B6807159-C2A9-4B02-B0F5-82E76BFBA160}">
      <dsp:nvSpPr>
        <dsp:cNvPr id="0" name=""/>
        <dsp:cNvSpPr/>
      </dsp:nvSpPr>
      <dsp:spPr>
        <a:xfrm>
          <a:off x="1219023" y="342855"/>
          <a:ext cx="487609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5145C-29FE-4AFB-BA25-1F808A09CC46}">
      <dsp:nvSpPr>
        <dsp:cNvPr id="0" name=""/>
        <dsp:cNvSpPr/>
      </dsp:nvSpPr>
      <dsp:spPr>
        <a:xfrm>
          <a:off x="0" y="359518"/>
          <a:ext cx="609511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0B78AE-7337-46F9-A64D-F4F1CBAFA2F1}">
      <dsp:nvSpPr>
        <dsp:cNvPr id="0" name=""/>
        <dsp:cNvSpPr/>
      </dsp:nvSpPr>
      <dsp:spPr>
        <a:xfrm>
          <a:off x="0" y="359518"/>
          <a:ext cx="1219023" cy="35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ctr" defTabSz="666750">
            <a:lnSpc>
              <a:spcPct val="90000"/>
            </a:lnSpc>
            <a:spcBef>
              <a:spcPct val="0"/>
            </a:spcBef>
            <a:spcAft>
              <a:spcPct val="35000"/>
            </a:spcAft>
            <a:buNone/>
          </a:pPr>
          <a:r>
            <a:rPr lang="en-US" sz="1500" b="0" i="0" kern="1200" dirty="0">
              <a:solidFill>
                <a:srgbClr val="C00000"/>
              </a:solidFill>
              <a:latin typeface="Arial Black" panose="020B0A04020102020204" pitchFamily="34" charset="0"/>
            </a:rPr>
            <a:t>2</a:t>
          </a:r>
          <a:endParaRPr lang="fr-FR" sz="1500" kern="1200" dirty="0">
            <a:solidFill>
              <a:srgbClr val="C00000"/>
            </a:solidFill>
            <a:latin typeface="Arial Black" panose="020B0A04020102020204" pitchFamily="34" charset="0"/>
          </a:endParaRPr>
        </a:p>
      </dsp:txBody>
      <dsp:txXfrm>
        <a:off x="0" y="359518"/>
        <a:ext cx="1219023" cy="359211"/>
      </dsp:txXfrm>
    </dsp:sp>
    <dsp:sp modelId="{B4C97F47-A741-471D-85D7-E62991229BFE}">
      <dsp:nvSpPr>
        <dsp:cNvPr id="0" name=""/>
        <dsp:cNvSpPr/>
      </dsp:nvSpPr>
      <dsp:spPr>
        <a:xfrm>
          <a:off x="1310450" y="375830"/>
          <a:ext cx="4784668" cy="32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Playfair Display" panose="00000500000000000000" pitchFamily="2" charset="0"/>
            </a:rPr>
            <a:t>Problem Statement</a:t>
          </a:r>
          <a:endParaRPr lang="fr-FR" sz="1400" kern="1200" dirty="0">
            <a:latin typeface="Playfair Display" panose="00000500000000000000" pitchFamily="2" charset="0"/>
          </a:endParaRPr>
        </a:p>
      </dsp:txBody>
      <dsp:txXfrm>
        <a:off x="1310450" y="375830"/>
        <a:ext cx="4784668" cy="326237"/>
      </dsp:txXfrm>
    </dsp:sp>
    <dsp:sp modelId="{C7FCD2B9-95E5-43A4-828B-39C609D77B07}">
      <dsp:nvSpPr>
        <dsp:cNvPr id="0" name=""/>
        <dsp:cNvSpPr/>
      </dsp:nvSpPr>
      <dsp:spPr>
        <a:xfrm>
          <a:off x="1219023" y="702067"/>
          <a:ext cx="487609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1DAD42-7A80-4D61-AAF4-14CCBE73CD25}">
      <dsp:nvSpPr>
        <dsp:cNvPr id="0" name=""/>
        <dsp:cNvSpPr/>
      </dsp:nvSpPr>
      <dsp:spPr>
        <a:xfrm>
          <a:off x="0" y="718730"/>
          <a:ext cx="609511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0E1043-F7C2-41F7-9852-E38E4D77D560}">
      <dsp:nvSpPr>
        <dsp:cNvPr id="0" name=""/>
        <dsp:cNvSpPr/>
      </dsp:nvSpPr>
      <dsp:spPr>
        <a:xfrm>
          <a:off x="0" y="718730"/>
          <a:ext cx="1219023" cy="35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ctr" defTabSz="666750">
            <a:lnSpc>
              <a:spcPct val="90000"/>
            </a:lnSpc>
            <a:spcBef>
              <a:spcPct val="0"/>
            </a:spcBef>
            <a:spcAft>
              <a:spcPct val="35000"/>
            </a:spcAft>
            <a:buNone/>
          </a:pPr>
          <a:r>
            <a:rPr lang="en-US" sz="1500" b="0" i="0" kern="1200" dirty="0">
              <a:solidFill>
                <a:srgbClr val="C00000"/>
              </a:solidFill>
              <a:latin typeface="Arial Black" panose="020B0A04020102020204" pitchFamily="34" charset="0"/>
            </a:rPr>
            <a:t>3</a:t>
          </a:r>
          <a:endParaRPr lang="fr-FR" sz="1500" kern="1200" dirty="0">
            <a:solidFill>
              <a:srgbClr val="C00000"/>
            </a:solidFill>
            <a:latin typeface="Arial Black" panose="020B0A04020102020204" pitchFamily="34" charset="0"/>
          </a:endParaRPr>
        </a:p>
      </dsp:txBody>
      <dsp:txXfrm>
        <a:off x="0" y="718730"/>
        <a:ext cx="1219023" cy="359211"/>
      </dsp:txXfrm>
    </dsp:sp>
    <dsp:sp modelId="{DFF697C4-2030-48AE-AB32-E06AB2181F22}">
      <dsp:nvSpPr>
        <dsp:cNvPr id="0" name=""/>
        <dsp:cNvSpPr/>
      </dsp:nvSpPr>
      <dsp:spPr>
        <a:xfrm>
          <a:off x="1310450" y="735042"/>
          <a:ext cx="4784668" cy="32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Playfair Display" panose="00000500000000000000" pitchFamily="2" charset="0"/>
            </a:rPr>
            <a:t>Solution Overview</a:t>
          </a:r>
          <a:endParaRPr lang="fr-FR" sz="1400" kern="1200" dirty="0">
            <a:latin typeface="Playfair Display" panose="00000500000000000000" pitchFamily="2" charset="0"/>
          </a:endParaRPr>
        </a:p>
      </dsp:txBody>
      <dsp:txXfrm>
        <a:off x="1310450" y="735042"/>
        <a:ext cx="4784668" cy="326237"/>
      </dsp:txXfrm>
    </dsp:sp>
    <dsp:sp modelId="{15A5EDDF-BD89-4C0C-B9D9-BEE5FD57CD27}">
      <dsp:nvSpPr>
        <dsp:cNvPr id="0" name=""/>
        <dsp:cNvSpPr/>
      </dsp:nvSpPr>
      <dsp:spPr>
        <a:xfrm>
          <a:off x="1219023" y="1061279"/>
          <a:ext cx="487609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FA82-56D1-4422-8DF0-28EFAF9D66B1}">
      <dsp:nvSpPr>
        <dsp:cNvPr id="0" name=""/>
        <dsp:cNvSpPr/>
      </dsp:nvSpPr>
      <dsp:spPr>
        <a:xfrm>
          <a:off x="0" y="1077941"/>
          <a:ext cx="609511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E145FD-3902-4237-858D-8B6A81265CB1}">
      <dsp:nvSpPr>
        <dsp:cNvPr id="0" name=""/>
        <dsp:cNvSpPr/>
      </dsp:nvSpPr>
      <dsp:spPr>
        <a:xfrm>
          <a:off x="0" y="1077941"/>
          <a:ext cx="1219023" cy="35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ctr" defTabSz="666750">
            <a:lnSpc>
              <a:spcPct val="90000"/>
            </a:lnSpc>
            <a:spcBef>
              <a:spcPct val="0"/>
            </a:spcBef>
            <a:spcAft>
              <a:spcPct val="35000"/>
            </a:spcAft>
            <a:buNone/>
          </a:pPr>
          <a:r>
            <a:rPr lang="en-US" sz="1500" b="0" i="0" kern="1200" dirty="0">
              <a:solidFill>
                <a:srgbClr val="C00000"/>
              </a:solidFill>
              <a:latin typeface="Arial Black" panose="020B0A04020102020204" pitchFamily="34" charset="0"/>
            </a:rPr>
            <a:t>4</a:t>
          </a:r>
          <a:endParaRPr lang="fr-FR" sz="1500" kern="1200" dirty="0">
            <a:solidFill>
              <a:srgbClr val="C00000"/>
            </a:solidFill>
            <a:latin typeface="Arial Black" panose="020B0A04020102020204" pitchFamily="34" charset="0"/>
          </a:endParaRPr>
        </a:p>
      </dsp:txBody>
      <dsp:txXfrm>
        <a:off x="0" y="1077941"/>
        <a:ext cx="1219023" cy="359211"/>
      </dsp:txXfrm>
    </dsp:sp>
    <dsp:sp modelId="{004CEF29-1B85-45D6-A622-02B878AE8DAB}">
      <dsp:nvSpPr>
        <dsp:cNvPr id="0" name=""/>
        <dsp:cNvSpPr/>
      </dsp:nvSpPr>
      <dsp:spPr>
        <a:xfrm>
          <a:off x="1310450" y="1094253"/>
          <a:ext cx="4784668" cy="32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Playfair Display" panose="00000500000000000000" pitchFamily="2" charset="0"/>
            </a:rPr>
            <a:t>Methodology</a:t>
          </a:r>
          <a:endParaRPr lang="fr-FR" sz="1400" kern="1200" dirty="0">
            <a:latin typeface="Playfair Display" panose="00000500000000000000" pitchFamily="2" charset="0"/>
          </a:endParaRPr>
        </a:p>
      </dsp:txBody>
      <dsp:txXfrm>
        <a:off x="1310450" y="1094253"/>
        <a:ext cx="4784668" cy="326237"/>
      </dsp:txXfrm>
    </dsp:sp>
    <dsp:sp modelId="{9511A216-632A-4242-B581-7D8D03DE2824}">
      <dsp:nvSpPr>
        <dsp:cNvPr id="0" name=""/>
        <dsp:cNvSpPr/>
      </dsp:nvSpPr>
      <dsp:spPr>
        <a:xfrm>
          <a:off x="1219023" y="1420490"/>
          <a:ext cx="487609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3C6EDB-505E-49D1-BD8D-81B98D84E5DC}">
      <dsp:nvSpPr>
        <dsp:cNvPr id="0" name=""/>
        <dsp:cNvSpPr/>
      </dsp:nvSpPr>
      <dsp:spPr>
        <a:xfrm>
          <a:off x="0" y="1437153"/>
          <a:ext cx="609511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22FDEC-6923-49EC-A549-BFCD57AA86F2}">
      <dsp:nvSpPr>
        <dsp:cNvPr id="0" name=""/>
        <dsp:cNvSpPr/>
      </dsp:nvSpPr>
      <dsp:spPr>
        <a:xfrm>
          <a:off x="0" y="1437153"/>
          <a:ext cx="1219023" cy="35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ctr" defTabSz="666750">
            <a:lnSpc>
              <a:spcPct val="90000"/>
            </a:lnSpc>
            <a:spcBef>
              <a:spcPct val="0"/>
            </a:spcBef>
            <a:spcAft>
              <a:spcPct val="35000"/>
            </a:spcAft>
            <a:buNone/>
          </a:pPr>
          <a:r>
            <a:rPr lang="en-US" sz="1500" b="0" i="0" kern="1200" dirty="0">
              <a:solidFill>
                <a:srgbClr val="C00000"/>
              </a:solidFill>
              <a:latin typeface="Arial Black" panose="020B0A04020102020204" pitchFamily="34" charset="0"/>
            </a:rPr>
            <a:t>5</a:t>
          </a:r>
          <a:endParaRPr lang="fr-FR" sz="1500" kern="1200" dirty="0">
            <a:solidFill>
              <a:srgbClr val="C00000"/>
            </a:solidFill>
            <a:latin typeface="Arial Black" panose="020B0A04020102020204" pitchFamily="34" charset="0"/>
          </a:endParaRPr>
        </a:p>
      </dsp:txBody>
      <dsp:txXfrm>
        <a:off x="0" y="1437153"/>
        <a:ext cx="1219023" cy="359211"/>
      </dsp:txXfrm>
    </dsp:sp>
    <dsp:sp modelId="{97101047-38C9-4584-81ED-D10F84704571}">
      <dsp:nvSpPr>
        <dsp:cNvPr id="0" name=""/>
        <dsp:cNvSpPr/>
      </dsp:nvSpPr>
      <dsp:spPr>
        <a:xfrm>
          <a:off x="1310450" y="1453465"/>
          <a:ext cx="4784668" cy="32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latin typeface="Playfair Display" panose="00000500000000000000" pitchFamily="2" charset="0"/>
            </a:rPr>
            <a:t>Data </a:t>
          </a:r>
          <a:r>
            <a:rPr lang="fr-FR" sz="1400" kern="1200" dirty="0" err="1">
              <a:latin typeface="Playfair Display" panose="00000500000000000000" pitchFamily="2" charset="0"/>
            </a:rPr>
            <a:t>Prepration</a:t>
          </a:r>
          <a:r>
            <a:rPr lang="fr-FR" sz="1400" kern="1200" dirty="0">
              <a:latin typeface="Playfair Display" panose="00000500000000000000" pitchFamily="2" charset="0"/>
            </a:rPr>
            <a:t> </a:t>
          </a:r>
        </a:p>
      </dsp:txBody>
      <dsp:txXfrm>
        <a:off x="1310450" y="1453465"/>
        <a:ext cx="4784668" cy="326237"/>
      </dsp:txXfrm>
    </dsp:sp>
    <dsp:sp modelId="{F6570E34-9C21-488F-B9E8-B815517648FF}">
      <dsp:nvSpPr>
        <dsp:cNvPr id="0" name=""/>
        <dsp:cNvSpPr/>
      </dsp:nvSpPr>
      <dsp:spPr>
        <a:xfrm>
          <a:off x="1219023" y="1779702"/>
          <a:ext cx="487609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A95D49-2ABC-41DB-8733-FDB377FFC1B2}">
      <dsp:nvSpPr>
        <dsp:cNvPr id="0" name=""/>
        <dsp:cNvSpPr/>
      </dsp:nvSpPr>
      <dsp:spPr>
        <a:xfrm>
          <a:off x="0" y="1796364"/>
          <a:ext cx="609511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54E47-0CFF-414A-9D1D-8583200E1AB1}">
      <dsp:nvSpPr>
        <dsp:cNvPr id="0" name=""/>
        <dsp:cNvSpPr/>
      </dsp:nvSpPr>
      <dsp:spPr>
        <a:xfrm>
          <a:off x="0" y="1796364"/>
          <a:ext cx="1219023" cy="35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ctr" defTabSz="666750">
            <a:lnSpc>
              <a:spcPct val="90000"/>
            </a:lnSpc>
            <a:spcBef>
              <a:spcPct val="0"/>
            </a:spcBef>
            <a:spcAft>
              <a:spcPct val="35000"/>
            </a:spcAft>
            <a:buNone/>
          </a:pPr>
          <a:r>
            <a:rPr lang="fr-FR" sz="1500" b="1" kern="1200" dirty="0">
              <a:solidFill>
                <a:srgbClr val="C00000"/>
              </a:solidFill>
              <a:latin typeface="Arial Black" panose="020B0A04020102020204" pitchFamily="34" charset="0"/>
            </a:rPr>
            <a:t>6</a:t>
          </a:r>
        </a:p>
      </dsp:txBody>
      <dsp:txXfrm>
        <a:off x="0" y="1796364"/>
        <a:ext cx="1219023" cy="359211"/>
      </dsp:txXfrm>
    </dsp:sp>
    <dsp:sp modelId="{A37846EB-99D7-4B6E-BEEC-EF289C6DECC9}">
      <dsp:nvSpPr>
        <dsp:cNvPr id="0" name=""/>
        <dsp:cNvSpPr/>
      </dsp:nvSpPr>
      <dsp:spPr>
        <a:xfrm>
          <a:off x="1310450" y="1812676"/>
          <a:ext cx="4784668" cy="32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Playfair Display" panose="00000500000000000000" pitchFamily="2" charset="0"/>
            </a:rPr>
            <a:t>Modeling and evaluation </a:t>
          </a:r>
          <a:endParaRPr lang="fr-FR" sz="1400" kern="1200" dirty="0">
            <a:latin typeface="Playfair Display" panose="00000500000000000000" pitchFamily="2" charset="0"/>
          </a:endParaRPr>
        </a:p>
      </dsp:txBody>
      <dsp:txXfrm>
        <a:off x="1310450" y="1812676"/>
        <a:ext cx="4784668" cy="326237"/>
      </dsp:txXfrm>
    </dsp:sp>
    <dsp:sp modelId="{85855617-9CDB-497E-A1B3-50B2A94E2810}">
      <dsp:nvSpPr>
        <dsp:cNvPr id="0" name=""/>
        <dsp:cNvSpPr/>
      </dsp:nvSpPr>
      <dsp:spPr>
        <a:xfrm>
          <a:off x="1219023" y="2138913"/>
          <a:ext cx="487609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EE9715-B890-4844-B01D-5D619A73A550}">
      <dsp:nvSpPr>
        <dsp:cNvPr id="0" name=""/>
        <dsp:cNvSpPr/>
      </dsp:nvSpPr>
      <dsp:spPr>
        <a:xfrm>
          <a:off x="0" y="2155576"/>
          <a:ext cx="609511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354250-9C84-4127-95FF-7B0AAB018E9F}">
      <dsp:nvSpPr>
        <dsp:cNvPr id="0" name=""/>
        <dsp:cNvSpPr/>
      </dsp:nvSpPr>
      <dsp:spPr>
        <a:xfrm>
          <a:off x="0" y="2155576"/>
          <a:ext cx="1219023" cy="35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ctr" defTabSz="666750">
            <a:lnSpc>
              <a:spcPct val="90000"/>
            </a:lnSpc>
            <a:spcBef>
              <a:spcPct val="0"/>
            </a:spcBef>
            <a:spcAft>
              <a:spcPct val="35000"/>
            </a:spcAft>
            <a:buNone/>
          </a:pPr>
          <a:r>
            <a:rPr lang="fr-FR" sz="1500" b="1" kern="1200" dirty="0">
              <a:solidFill>
                <a:srgbClr val="C00000"/>
              </a:solidFill>
              <a:latin typeface="Arial Black" panose="020B0A04020102020204" pitchFamily="34" charset="0"/>
            </a:rPr>
            <a:t>7</a:t>
          </a:r>
        </a:p>
      </dsp:txBody>
      <dsp:txXfrm>
        <a:off x="0" y="2155576"/>
        <a:ext cx="1219023" cy="359211"/>
      </dsp:txXfrm>
    </dsp:sp>
    <dsp:sp modelId="{FCE8695C-515D-4F63-AA32-FD1BCC5F7920}">
      <dsp:nvSpPr>
        <dsp:cNvPr id="0" name=""/>
        <dsp:cNvSpPr/>
      </dsp:nvSpPr>
      <dsp:spPr>
        <a:xfrm>
          <a:off x="1310450" y="2171888"/>
          <a:ext cx="4784668" cy="32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latin typeface="Playfair Display" panose="00000500000000000000" pitchFamily="2" charset="0"/>
            </a:rPr>
            <a:t>Conclusions</a:t>
          </a:r>
        </a:p>
      </dsp:txBody>
      <dsp:txXfrm>
        <a:off x="1310450" y="2171888"/>
        <a:ext cx="4784668" cy="326237"/>
      </dsp:txXfrm>
    </dsp:sp>
    <dsp:sp modelId="{F00C8CFB-928D-4874-AEB3-941FD53EF3B1}">
      <dsp:nvSpPr>
        <dsp:cNvPr id="0" name=""/>
        <dsp:cNvSpPr/>
      </dsp:nvSpPr>
      <dsp:spPr>
        <a:xfrm>
          <a:off x="1219023" y="2498125"/>
          <a:ext cx="487609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5CDF8-151F-411C-978A-5F740EADCFE5}">
      <dsp:nvSpPr>
        <dsp:cNvPr id="0" name=""/>
        <dsp:cNvSpPr/>
      </dsp:nvSpPr>
      <dsp:spPr>
        <a:xfrm rot="5400000">
          <a:off x="4651898" y="-1731716"/>
          <a:ext cx="1173642" cy="493056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b="0" i="0" kern="1200" dirty="0"/>
            <a:t>Identify and understand the key factors driving variations in service quality.</a:t>
          </a:r>
          <a:endParaRPr lang="fr-FR" sz="2200" kern="1200" dirty="0"/>
        </a:p>
      </dsp:txBody>
      <dsp:txXfrm rot="-5400000">
        <a:off x="2773439" y="204035"/>
        <a:ext cx="4873268" cy="1059058"/>
      </dsp:txXfrm>
    </dsp:sp>
    <dsp:sp modelId="{8A6B49F5-7784-404F-853D-F1DCC1E32A7D}">
      <dsp:nvSpPr>
        <dsp:cNvPr id="0" name=""/>
        <dsp:cNvSpPr/>
      </dsp:nvSpPr>
      <dsp:spPr>
        <a:xfrm>
          <a:off x="0" y="36"/>
          <a:ext cx="2773440" cy="1467052"/>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dirty="0"/>
            <a:t>Prediction </a:t>
          </a:r>
          <a:endParaRPr lang="fr-FR" sz="2300" kern="1200" dirty="0"/>
        </a:p>
      </dsp:txBody>
      <dsp:txXfrm>
        <a:off x="71616" y="71652"/>
        <a:ext cx="2630208" cy="1323820"/>
      </dsp:txXfrm>
    </dsp:sp>
    <dsp:sp modelId="{DB1DA5E1-066B-4E92-BF64-5D574211DBAB}">
      <dsp:nvSpPr>
        <dsp:cNvPr id="0" name=""/>
        <dsp:cNvSpPr/>
      </dsp:nvSpPr>
      <dsp:spPr>
        <a:xfrm rot="5400000">
          <a:off x="4651898" y="-191311"/>
          <a:ext cx="1173642" cy="493056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Generate actionable recommendations by analyzing KPI similarity among network cells.</a:t>
          </a:r>
          <a:endParaRPr lang="fr-FR" sz="2200" kern="1200" dirty="0"/>
        </a:p>
      </dsp:txBody>
      <dsp:txXfrm rot="-5400000">
        <a:off x="2773439" y="1744440"/>
        <a:ext cx="4873268" cy="1059058"/>
      </dsp:txXfrm>
    </dsp:sp>
    <dsp:sp modelId="{A14BD3EB-4EDA-4F6A-8250-8DC10DEC7BB1}">
      <dsp:nvSpPr>
        <dsp:cNvPr id="0" name=""/>
        <dsp:cNvSpPr/>
      </dsp:nvSpPr>
      <dsp:spPr>
        <a:xfrm>
          <a:off x="0" y="1540442"/>
          <a:ext cx="2773440" cy="1467052"/>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dirty="0"/>
            <a:t>Recommendation </a:t>
          </a:r>
          <a:endParaRPr lang="fr-FR" sz="2300" kern="1200" dirty="0"/>
        </a:p>
      </dsp:txBody>
      <dsp:txXfrm>
        <a:off x="71616" y="1612058"/>
        <a:ext cx="2630208" cy="13238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F5C38-5F9F-477F-9893-42FC6719B118}">
      <dsp:nvSpPr>
        <dsp:cNvPr id="0" name=""/>
        <dsp:cNvSpPr/>
      </dsp:nvSpPr>
      <dsp:spPr>
        <a:xfrm>
          <a:off x="692" y="628405"/>
          <a:ext cx="0" cy="3191194"/>
        </a:xfrm>
        <a:prstGeom prst="line">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EEA69F74-B397-4F93-BA30-98F20101F868}">
      <dsp:nvSpPr>
        <dsp:cNvPr id="0" name=""/>
        <dsp:cNvSpPr/>
      </dsp:nvSpPr>
      <dsp:spPr>
        <a:xfrm>
          <a:off x="89336" y="734778"/>
          <a:ext cx="1678391" cy="1436037"/>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7220" r="7220"/>
          </a:stretch>
        </a:blip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06606F6-38E2-46D1-93C3-7B47ADA9F273}">
      <dsp:nvSpPr>
        <dsp:cNvPr id="0" name=""/>
        <dsp:cNvSpPr/>
      </dsp:nvSpPr>
      <dsp:spPr>
        <a:xfrm>
          <a:off x="89336" y="2170816"/>
          <a:ext cx="1678391" cy="1648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622300">
            <a:lnSpc>
              <a:spcPct val="90000"/>
            </a:lnSpc>
            <a:spcBef>
              <a:spcPct val="0"/>
            </a:spcBef>
            <a:spcAft>
              <a:spcPct val="15000"/>
            </a:spcAft>
            <a:buChar char="•"/>
          </a:pPr>
          <a:r>
            <a:rPr lang="fr-FR" sz="1400" b="0" i="0" kern="1200" dirty="0"/>
            <a:t> </a:t>
          </a:r>
          <a:r>
            <a:rPr lang="fr-FR" sz="1400" b="0" i="0" kern="1200" dirty="0" err="1"/>
            <a:t>Evaluated</a:t>
          </a:r>
          <a:r>
            <a:rPr lang="fr-FR" sz="1400" b="0" i="0" kern="1200" dirty="0"/>
            <a:t> Ridge, Lasso, </a:t>
          </a:r>
          <a:r>
            <a:rPr lang="fr-FR" sz="1400" b="0" i="0" kern="1200" dirty="0" err="1"/>
            <a:t>ElasticNet</a:t>
          </a:r>
          <a:endParaRPr lang="fr-FR" sz="1400" kern="1200" dirty="0"/>
        </a:p>
        <a:p>
          <a:pPr marL="114300" lvl="1" indent="-114300" algn="l" defTabSz="622300">
            <a:lnSpc>
              <a:spcPct val="90000"/>
            </a:lnSpc>
            <a:spcBef>
              <a:spcPct val="0"/>
            </a:spcBef>
            <a:spcAft>
              <a:spcPct val="15000"/>
            </a:spcAft>
            <a:buChar char="•"/>
          </a:pPr>
          <a:r>
            <a:rPr lang="fr-FR" sz="1400" b="0" i="0" kern="1200" dirty="0" err="1"/>
            <a:t>GradientBoosting</a:t>
          </a:r>
          <a:r>
            <a:rPr lang="fr-FR" sz="1400" b="0" i="0" kern="1200" dirty="0"/>
            <a:t>, </a:t>
          </a:r>
          <a:r>
            <a:rPr lang="fr-FR" sz="1400" b="0" i="0" kern="1200" dirty="0" err="1"/>
            <a:t>ExtraTrees</a:t>
          </a:r>
          <a:r>
            <a:rPr lang="fr-FR" sz="1400" b="0" i="0" kern="1200" dirty="0"/>
            <a:t>, Bagging, etc.</a:t>
          </a:r>
          <a:endParaRPr lang="fr-FR" sz="1400" kern="1200" dirty="0"/>
        </a:p>
      </dsp:txBody>
      <dsp:txXfrm>
        <a:off x="89336" y="2170816"/>
        <a:ext cx="1678391" cy="1648784"/>
      </dsp:txXfrm>
    </dsp:sp>
    <dsp:sp modelId="{EB0D7074-7094-4AC0-8645-9815CD0B4DCB}">
      <dsp:nvSpPr>
        <dsp:cNvPr id="0" name=""/>
        <dsp:cNvSpPr/>
      </dsp:nvSpPr>
      <dsp:spPr>
        <a:xfrm>
          <a:off x="692" y="273827"/>
          <a:ext cx="1772886" cy="354577"/>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fr-FR" sz="1100" b="1" i="0" kern="1200"/>
            <a:t>Algorithm Testing</a:t>
          </a:r>
          <a:endParaRPr lang="fr-FR" sz="1100" kern="1200"/>
        </a:p>
      </dsp:txBody>
      <dsp:txXfrm>
        <a:off x="692" y="273827"/>
        <a:ext cx="1772886" cy="354577"/>
      </dsp:txXfrm>
    </dsp:sp>
    <dsp:sp modelId="{8A29FAF5-B210-4A90-AD4C-6E80DF804C7A}">
      <dsp:nvSpPr>
        <dsp:cNvPr id="0" name=""/>
        <dsp:cNvSpPr/>
      </dsp:nvSpPr>
      <dsp:spPr>
        <a:xfrm>
          <a:off x="2126652" y="628405"/>
          <a:ext cx="0" cy="3191194"/>
        </a:xfrm>
        <a:prstGeom prst="line">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021A8C4-0D86-44F6-B76F-02ED19875CEC}">
      <dsp:nvSpPr>
        <dsp:cNvPr id="0" name=""/>
        <dsp:cNvSpPr/>
      </dsp:nvSpPr>
      <dsp:spPr>
        <a:xfrm>
          <a:off x="2215296" y="734778"/>
          <a:ext cx="1678391" cy="1436037"/>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7220" r="7220"/>
          </a:stretch>
        </a:blip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A046A54-C48A-4EB8-954C-C9158E9C6E7A}">
      <dsp:nvSpPr>
        <dsp:cNvPr id="0" name=""/>
        <dsp:cNvSpPr/>
      </dsp:nvSpPr>
      <dsp:spPr>
        <a:xfrm>
          <a:off x="2215296" y="2170816"/>
          <a:ext cx="1678391" cy="1648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Used Grid Search</a:t>
          </a:r>
          <a:endParaRPr lang="fr-FR" sz="1400" kern="1200" dirty="0"/>
        </a:p>
        <a:p>
          <a:pPr marL="114300" lvl="1" indent="-114300" algn="l" defTabSz="622300">
            <a:lnSpc>
              <a:spcPct val="90000"/>
            </a:lnSpc>
            <a:spcBef>
              <a:spcPct val="0"/>
            </a:spcBef>
            <a:spcAft>
              <a:spcPct val="15000"/>
            </a:spcAft>
            <a:buChar char="•"/>
          </a:pPr>
          <a:r>
            <a:rPr lang="en-US" sz="1400" b="0" i="0" kern="1200" dirty="0"/>
            <a:t>Tuned: </a:t>
          </a:r>
          <a:r>
            <a:rPr lang="en-US" sz="1400" b="0" i="0" kern="1200" dirty="0" err="1"/>
            <a:t>learning_rate</a:t>
          </a:r>
          <a:r>
            <a:rPr lang="en-US" sz="1400" b="0" i="0" kern="1200" dirty="0"/>
            <a:t>, </a:t>
          </a:r>
          <a:r>
            <a:rPr lang="en-US" sz="1400" b="0" i="0" kern="1200" dirty="0" err="1"/>
            <a:t>n_estimators</a:t>
          </a:r>
          <a:r>
            <a:rPr lang="en-US" sz="1400" b="0" i="0" kern="1200" dirty="0"/>
            <a:t>, </a:t>
          </a:r>
          <a:r>
            <a:rPr lang="en-US" sz="1400" b="0" i="0" kern="1200" dirty="0" err="1"/>
            <a:t>max_depth</a:t>
          </a:r>
          <a:endParaRPr lang="fr-FR" sz="1400" kern="1200" dirty="0"/>
        </a:p>
      </dsp:txBody>
      <dsp:txXfrm>
        <a:off x="2215296" y="2170816"/>
        <a:ext cx="1678391" cy="1648784"/>
      </dsp:txXfrm>
    </dsp:sp>
    <dsp:sp modelId="{A5261590-A38A-4311-A800-CE6F2AC687ED}">
      <dsp:nvSpPr>
        <dsp:cNvPr id="0" name=""/>
        <dsp:cNvSpPr/>
      </dsp:nvSpPr>
      <dsp:spPr>
        <a:xfrm>
          <a:off x="2126652" y="273827"/>
          <a:ext cx="1772886" cy="354577"/>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sz="1100" b="1" i="0" kern="1200" dirty="0"/>
            <a:t>Hyperparameter Tuning</a:t>
          </a:r>
          <a:endParaRPr lang="fr-FR" sz="1100" kern="1200" dirty="0"/>
        </a:p>
      </dsp:txBody>
      <dsp:txXfrm>
        <a:off x="2126652" y="273827"/>
        <a:ext cx="1772886" cy="354577"/>
      </dsp:txXfrm>
    </dsp:sp>
    <dsp:sp modelId="{6584950B-C2AA-44D5-A09C-774BAD659BE6}">
      <dsp:nvSpPr>
        <dsp:cNvPr id="0" name=""/>
        <dsp:cNvSpPr/>
      </dsp:nvSpPr>
      <dsp:spPr>
        <a:xfrm>
          <a:off x="4252612" y="628405"/>
          <a:ext cx="0" cy="3191194"/>
        </a:xfrm>
        <a:prstGeom prst="line">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EA7D20CE-DEC9-452C-9429-70262FB38B58}">
      <dsp:nvSpPr>
        <dsp:cNvPr id="0" name=""/>
        <dsp:cNvSpPr/>
      </dsp:nvSpPr>
      <dsp:spPr>
        <a:xfrm>
          <a:off x="4341256" y="734778"/>
          <a:ext cx="1678391" cy="1436037"/>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7220" r="7220"/>
          </a:stretch>
        </a:blip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FDE8DEB-98EB-4CB6-92D9-6E0749E1EA5E}">
      <dsp:nvSpPr>
        <dsp:cNvPr id="0" name=""/>
        <dsp:cNvSpPr/>
      </dsp:nvSpPr>
      <dsp:spPr>
        <a:xfrm>
          <a:off x="4341256" y="2170816"/>
          <a:ext cx="1678391" cy="1648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Selected </a:t>
          </a:r>
          <a:r>
            <a:rPr lang="en-US" sz="1400" b="0" i="0" kern="1200" dirty="0" err="1"/>
            <a:t>GradientBoosting</a:t>
          </a:r>
          <a:r>
            <a:rPr lang="en-US" sz="1400" b="0" i="0" kern="1200" dirty="0"/>
            <a:t>, </a:t>
          </a:r>
          <a:r>
            <a:rPr lang="en-US" sz="1400" b="0" i="0" kern="1200" dirty="0" err="1"/>
            <a:t>ExtraTrees</a:t>
          </a:r>
          <a:r>
            <a:rPr lang="en-US" sz="1400" b="0" i="0" kern="1200" dirty="0"/>
            <a:t>, Bagging</a:t>
          </a:r>
          <a:endParaRPr lang="fr-FR" sz="1400" kern="1200" dirty="0"/>
        </a:p>
        <a:p>
          <a:pPr marL="114300" lvl="1" indent="-114300" algn="l" defTabSz="622300">
            <a:lnSpc>
              <a:spcPct val="90000"/>
            </a:lnSpc>
            <a:spcBef>
              <a:spcPct val="0"/>
            </a:spcBef>
            <a:spcAft>
              <a:spcPct val="15000"/>
            </a:spcAft>
            <a:buChar char="•"/>
          </a:pPr>
          <a:r>
            <a:rPr lang="en-US" sz="1400" b="0" i="0" kern="1200" dirty="0"/>
            <a:t> Based on RMSE and R²</a:t>
          </a:r>
          <a:endParaRPr lang="fr-FR" sz="1400" kern="1200" dirty="0"/>
        </a:p>
      </dsp:txBody>
      <dsp:txXfrm>
        <a:off x="4341256" y="2170816"/>
        <a:ext cx="1678391" cy="1648784"/>
      </dsp:txXfrm>
    </dsp:sp>
    <dsp:sp modelId="{866BF0A0-B56C-43ED-81EC-632F82D836B2}">
      <dsp:nvSpPr>
        <dsp:cNvPr id="0" name=""/>
        <dsp:cNvSpPr/>
      </dsp:nvSpPr>
      <dsp:spPr>
        <a:xfrm>
          <a:off x="4252612" y="273827"/>
          <a:ext cx="1772886" cy="354577"/>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sz="1100" b="1" i="0" kern="1200" dirty="0"/>
            <a:t>Model Selection</a:t>
          </a:r>
          <a:endParaRPr lang="fr-FR" sz="1100" kern="1200" dirty="0"/>
        </a:p>
      </dsp:txBody>
      <dsp:txXfrm>
        <a:off x="4252612" y="273827"/>
        <a:ext cx="1772886" cy="354577"/>
      </dsp:txXfrm>
    </dsp:sp>
    <dsp:sp modelId="{54CD4B09-B055-4682-B90A-F91409326EB3}">
      <dsp:nvSpPr>
        <dsp:cNvPr id="0" name=""/>
        <dsp:cNvSpPr/>
      </dsp:nvSpPr>
      <dsp:spPr>
        <a:xfrm>
          <a:off x="6378572" y="628405"/>
          <a:ext cx="0" cy="3191194"/>
        </a:xfrm>
        <a:prstGeom prst="line">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41B4352-217A-41E4-AC58-12EE0B36EF43}">
      <dsp:nvSpPr>
        <dsp:cNvPr id="0" name=""/>
        <dsp:cNvSpPr/>
      </dsp:nvSpPr>
      <dsp:spPr>
        <a:xfrm>
          <a:off x="6467217" y="734778"/>
          <a:ext cx="1678391" cy="1436037"/>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02DCAD7-30F2-46AF-99D0-7E78F65D202D}">
      <dsp:nvSpPr>
        <dsp:cNvPr id="0" name=""/>
        <dsp:cNvSpPr/>
      </dsp:nvSpPr>
      <dsp:spPr>
        <a:xfrm>
          <a:off x="6467217" y="2170816"/>
          <a:ext cx="1678391" cy="1648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Applied to 4G, 3G, 2G</a:t>
          </a:r>
          <a:endParaRPr lang="fr-FR" sz="1400" kern="1200" dirty="0"/>
        </a:p>
        <a:p>
          <a:pPr marL="114300" lvl="1" indent="-114300" algn="l" defTabSz="622300">
            <a:lnSpc>
              <a:spcPct val="90000"/>
            </a:lnSpc>
            <a:spcBef>
              <a:spcPct val="0"/>
            </a:spcBef>
            <a:spcAft>
              <a:spcPct val="15000"/>
            </a:spcAft>
            <a:buChar char="•"/>
          </a:pPr>
          <a:r>
            <a:rPr lang="en-US" sz="1400" b="0" i="0" kern="1200" dirty="0"/>
            <a:t> Across Radio, Core, and KPIs</a:t>
          </a:r>
          <a:endParaRPr lang="fr-FR" sz="1400" kern="1200" dirty="0"/>
        </a:p>
      </dsp:txBody>
      <dsp:txXfrm>
        <a:off x="6467217" y="2170816"/>
        <a:ext cx="1678391" cy="1648784"/>
      </dsp:txXfrm>
    </dsp:sp>
    <dsp:sp modelId="{A92ECD97-773F-405B-9AA0-72E2AC18EE7E}">
      <dsp:nvSpPr>
        <dsp:cNvPr id="0" name=""/>
        <dsp:cNvSpPr/>
      </dsp:nvSpPr>
      <dsp:spPr>
        <a:xfrm>
          <a:off x="6378572" y="273827"/>
          <a:ext cx="1772886" cy="354577"/>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sz="1100" b="1" i="0" kern="1200" dirty="0"/>
            <a:t>Repetition for Technologies</a:t>
          </a:r>
          <a:endParaRPr lang="fr-FR" sz="1100" kern="1200" dirty="0"/>
        </a:p>
      </dsp:txBody>
      <dsp:txXfrm>
        <a:off x="6378572" y="273827"/>
        <a:ext cx="1772886" cy="35457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586C7A-7CB0-494B-9485-2E07E3F4FDD5}">
      <dsp:nvSpPr>
        <dsp:cNvPr id="0" name=""/>
        <dsp:cNvSpPr/>
      </dsp:nvSpPr>
      <dsp:spPr>
        <a:xfrm>
          <a:off x="4841" y="1218164"/>
          <a:ext cx="1688188" cy="1392402"/>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fr-FR" sz="1400" b="0" i="0" kern="1200" dirty="0"/>
            <a:t> </a:t>
          </a:r>
          <a:r>
            <a:rPr lang="fr-FR" sz="1400" b="0" i="0" kern="1200" dirty="0" err="1"/>
            <a:t>Normalized</a:t>
          </a:r>
          <a:r>
            <a:rPr lang="fr-FR" sz="1400" b="0" i="0" kern="1200" dirty="0"/>
            <a:t> KPI Data</a:t>
          </a:r>
          <a:endParaRPr lang="fr-FR" sz="1400" kern="1200" dirty="0"/>
        </a:p>
        <a:p>
          <a:pPr marL="114300" lvl="1" indent="-114300" algn="l" defTabSz="622300">
            <a:lnSpc>
              <a:spcPct val="90000"/>
            </a:lnSpc>
            <a:spcBef>
              <a:spcPct val="0"/>
            </a:spcBef>
            <a:spcAft>
              <a:spcPct val="15000"/>
            </a:spcAft>
            <a:buChar char="•"/>
          </a:pPr>
          <a:r>
            <a:rPr lang="fr-FR" sz="1400" b="0" i="0" kern="1200" dirty="0" err="1"/>
            <a:t>Features</a:t>
          </a:r>
          <a:r>
            <a:rPr lang="fr-FR" sz="1400" b="0" i="0" kern="1200" dirty="0"/>
            <a:t> are </a:t>
          </a:r>
          <a:r>
            <a:rPr lang="fr-FR" sz="1400" b="0" i="0" kern="1200" dirty="0" err="1"/>
            <a:t>standardized</a:t>
          </a:r>
          <a:r>
            <a:rPr lang="fr-FR" sz="1400" b="0" i="0" kern="1200" dirty="0"/>
            <a:t> for </a:t>
          </a:r>
          <a:r>
            <a:rPr lang="fr-FR" sz="1400" b="0" i="0" kern="1200" dirty="0" err="1"/>
            <a:t>similarity</a:t>
          </a:r>
          <a:r>
            <a:rPr lang="fr-FR" sz="1400" b="0" i="0" kern="1200" dirty="0"/>
            <a:t> </a:t>
          </a:r>
          <a:r>
            <a:rPr lang="fr-FR" sz="1400" b="0" i="0" kern="1200" dirty="0" err="1"/>
            <a:t>comparison</a:t>
          </a:r>
          <a:r>
            <a:rPr lang="fr-FR" sz="1400" b="0" i="0" kern="1200" dirty="0"/>
            <a:t>.</a:t>
          </a:r>
          <a:endParaRPr lang="fr-FR" sz="1400" kern="1200" dirty="0"/>
        </a:p>
      </dsp:txBody>
      <dsp:txXfrm>
        <a:off x="36884" y="1250207"/>
        <a:ext cx="1624102" cy="1029944"/>
      </dsp:txXfrm>
    </dsp:sp>
    <dsp:sp modelId="{1370D2E0-8292-41EE-8FB4-3EF9F4D41599}">
      <dsp:nvSpPr>
        <dsp:cNvPr id="0" name=""/>
        <dsp:cNvSpPr/>
      </dsp:nvSpPr>
      <dsp:spPr>
        <a:xfrm>
          <a:off x="943253" y="1512778"/>
          <a:ext cx="1916438" cy="1916438"/>
        </a:xfrm>
        <a:prstGeom prst="leftCircularArrow">
          <a:avLst>
            <a:gd name="adj1" fmla="val 3438"/>
            <a:gd name="adj2" fmla="val 425903"/>
            <a:gd name="adj3" fmla="val 2201414"/>
            <a:gd name="adj4" fmla="val 9024489"/>
            <a:gd name="adj5" fmla="val 4011"/>
          </a:avLst>
        </a:prstGeom>
        <a:solidFill>
          <a:srgbClr val="F42520"/>
        </a:solidFill>
        <a:ln>
          <a:noFill/>
        </a:ln>
        <a:effectLst/>
      </dsp:spPr>
      <dsp:style>
        <a:lnRef idx="0">
          <a:scrgbClr r="0" g="0" b="0"/>
        </a:lnRef>
        <a:fillRef idx="1">
          <a:scrgbClr r="0" g="0" b="0"/>
        </a:fillRef>
        <a:effectRef idx="0">
          <a:scrgbClr r="0" g="0" b="0"/>
        </a:effectRef>
        <a:fontRef idx="minor">
          <a:schemeClr val="lt1"/>
        </a:fontRef>
      </dsp:style>
    </dsp:sp>
    <dsp:sp modelId="{8F528DB1-70D3-40B2-B5D4-C49D4A05CABC}">
      <dsp:nvSpPr>
        <dsp:cNvPr id="0" name=""/>
        <dsp:cNvSpPr/>
      </dsp:nvSpPr>
      <dsp:spPr>
        <a:xfrm>
          <a:off x="379994" y="2312195"/>
          <a:ext cx="1500611" cy="596743"/>
        </a:xfrm>
        <a:prstGeom prst="roundRect">
          <a:avLst>
            <a:gd name="adj" fmla="val 10000"/>
          </a:avLst>
        </a:prstGeom>
        <a:solidFill>
          <a:srgbClr val="8D0101">
            <a:alpha val="1882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b="1" i="0" kern="1200">
              <a:solidFill>
                <a:schemeClr val="tx1">
                  <a:lumMod val="75000"/>
                  <a:lumOff val="25000"/>
                </a:schemeClr>
              </a:solidFill>
            </a:rPr>
            <a:t> Input:</a:t>
          </a:r>
          <a:endParaRPr lang="fr-FR" sz="1400" kern="1200">
            <a:solidFill>
              <a:schemeClr val="tx1">
                <a:lumMod val="75000"/>
                <a:lumOff val="25000"/>
              </a:schemeClr>
            </a:solidFill>
          </a:endParaRPr>
        </a:p>
      </dsp:txBody>
      <dsp:txXfrm>
        <a:off x="397472" y="2329673"/>
        <a:ext cx="1465655" cy="561787"/>
      </dsp:txXfrm>
    </dsp:sp>
    <dsp:sp modelId="{27B687F8-E561-49B3-86CB-A8349BBA1D0C}">
      <dsp:nvSpPr>
        <dsp:cNvPr id="0" name=""/>
        <dsp:cNvSpPr/>
      </dsp:nvSpPr>
      <dsp:spPr>
        <a:xfrm>
          <a:off x="2194324" y="1218164"/>
          <a:ext cx="1688188" cy="1392402"/>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0"/>
              <a:satOff val="0"/>
              <a:lumOff val="428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 Identify optimal neighbors (k).</a:t>
          </a:r>
          <a:endParaRPr lang="fr-FR" sz="1400" kern="1200" dirty="0"/>
        </a:p>
      </dsp:txBody>
      <dsp:txXfrm>
        <a:off x="2226367" y="1548579"/>
        <a:ext cx="1624102" cy="1029944"/>
      </dsp:txXfrm>
    </dsp:sp>
    <dsp:sp modelId="{591396D1-7442-4E24-A8A5-58FFE9AF00EB}">
      <dsp:nvSpPr>
        <dsp:cNvPr id="0" name=""/>
        <dsp:cNvSpPr/>
      </dsp:nvSpPr>
      <dsp:spPr>
        <a:xfrm>
          <a:off x="3118668" y="344920"/>
          <a:ext cx="2132151" cy="2132151"/>
        </a:xfrm>
        <a:prstGeom prst="circularArrow">
          <a:avLst>
            <a:gd name="adj1" fmla="val 3090"/>
            <a:gd name="adj2" fmla="val 379673"/>
            <a:gd name="adj3" fmla="val 19444817"/>
            <a:gd name="adj4" fmla="val 12575511"/>
            <a:gd name="adj5" fmla="val 3605"/>
          </a:avLst>
        </a:prstGeom>
        <a:solidFill>
          <a:schemeClr val="accent1">
            <a:shade val="90000"/>
            <a:hueOff val="0"/>
            <a:satOff val="0"/>
            <a:lumOff val="4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9B37D5-6085-41E2-AF4A-E47E56DBDB0E}">
      <dsp:nvSpPr>
        <dsp:cNvPr id="0" name=""/>
        <dsp:cNvSpPr/>
      </dsp:nvSpPr>
      <dsp:spPr>
        <a:xfrm>
          <a:off x="2569477" y="919793"/>
          <a:ext cx="1500611" cy="596743"/>
        </a:xfrm>
        <a:prstGeom prst="roundRect">
          <a:avLst>
            <a:gd name="adj" fmla="val 10000"/>
          </a:avLst>
        </a:prstGeom>
        <a:solidFill>
          <a:srgbClr val="8D0101">
            <a:alpha val="1882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chemeClr val="tx1">
                  <a:lumMod val="75000"/>
                  <a:lumOff val="25000"/>
                </a:schemeClr>
              </a:solidFill>
            </a:rPr>
            <a:t>KNN:</a:t>
          </a:r>
          <a:endParaRPr lang="fr-FR" sz="1400" kern="1200" dirty="0">
            <a:solidFill>
              <a:schemeClr val="tx1">
                <a:lumMod val="75000"/>
                <a:lumOff val="25000"/>
              </a:schemeClr>
            </a:solidFill>
          </a:endParaRPr>
        </a:p>
      </dsp:txBody>
      <dsp:txXfrm>
        <a:off x="2586955" y="937271"/>
        <a:ext cx="1465655" cy="561787"/>
      </dsp:txXfrm>
    </dsp:sp>
    <dsp:sp modelId="{56FA10E6-10E6-4787-BAD0-231007260092}">
      <dsp:nvSpPr>
        <dsp:cNvPr id="0" name=""/>
        <dsp:cNvSpPr/>
      </dsp:nvSpPr>
      <dsp:spPr>
        <a:xfrm>
          <a:off x="4383808" y="1218164"/>
          <a:ext cx="1688188" cy="1392402"/>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0"/>
              <a:satOff val="0"/>
              <a:lumOff val="85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 Measure similarity between KPI vectors.</a:t>
          </a:r>
          <a:endParaRPr lang="fr-FR" sz="1400" kern="1200" dirty="0"/>
        </a:p>
        <a:p>
          <a:pPr marL="114300" lvl="1" indent="-114300" algn="l" defTabSz="622300">
            <a:lnSpc>
              <a:spcPct val="90000"/>
            </a:lnSpc>
            <a:spcBef>
              <a:spcPct val="0"/>
            </a:spcBef>
            <a:spcAft>
              <a:spcPct val="15000"/>
            </a:spcAft>
            <a:buChar char="•"/>
          </a:pPr>
          <a:r>
            <a:rPr lang="en-US" sz="1400" b="0" i="0" kern="1200" dirty="0"/>
            <a:t>Rank most relevant cells.</a:t>
          </a:r>
          <a:endParaRPr lang="fr-FR" sz="1400" kern="1200" dirty="0"/>
        </a:p>
      </dsp:txBody>
      <dsp:txXfrm>
        <a:off x="4415851" y="1250207"/>
        <a:ext cx="1624102" cy="1029944"/>
      </dsp:txXfrm>
    </dsp:sp>
    <dsp:sp modelId="{C79978F1-9A6D-4245-A3E8-701055290A53}">
      <dsp:nvSpPr>
        <dsp:cNvPr id="0" name=""/>
        <dsp:cNvSpPr/>
      </dsp:nvSpPr>
      <dsp:spPr>
        <a:xfrm>
          <a:off x="5322220" y="1512778"/>
          <a:ext cx="1916438" cy="1916438"/>
        </a:xfrm>
        <a:prstGeom prst="leftCircularArrow">
          <a:avLst>
            <a:gd name="adj1" fmla="val 3438"/>
            <a:gd name="adj2" fmla="val 425903"/>
            <a:gd name="adj3" fmla="val 2201414"/>
            <a:gd name="adj4" fmla="val 9024489"/>
            <a:gd name="adj5" fmla="val 4011"/>
          </a:avLst>
        </a:prstGeom>
        <a:solidFill>
          <a:srgbClr val="F42520"/>
        </a:solidFill>
        <a:ln>
          <a:noFill/>
        </a:ln>
        <a:effectLst/>
      </dsp:spPr>
      <dsp:style>
        <a:lnRef idx="0">
          <a:scrgbClr r="0" g="0" b="0"/>
        </a:lnRef>
        <a:fillRef idx="1">
          <a:scrgbClr r="0" g="0" b="0"/>
        </a:fillRef>
        <a:effectRef idx="0">
          <a:scrgbClr r="0" g="0" b="0"/>
        </a:effectRef>
        <a:fontRef idx="minor">
          <a:schemeClr val="lt1"/>
        </a:fontRef>
      </dsp:style>
    </dsp:sp>
    <dsp:sp modelId="{3EC89514-B370-4BC4-8979-6FD3974A6B2C}">
      <dsp:nvSpPr>
        <dsp:cNvPr id="0" name=""/>
        <dsp:cNvSpPr/>
      </dsp:nvSpPr>
      <dsp:spPr>
        <a:xfrm>
          <a:off x="4758961" y="2312195"/>
          <a:ext cx="1500611" cy="596743"/>
        </a:xfrm>
        <a:prstGeom prst="roundRect">
          <a:avLst>
            <a:gd name="adj" fmla="val 10000"/>
          </a:avLst>
        </a:prstGeom>
        <a:solidFill>
          <a:srgbClr val="8D0101">
            <a:alpha val="1882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a:solidFill>
                <a:schemeClr val="tx1">
                  <a:lumMod val="75000"/>
                  <a:lumOff val="25000"/>
                </a:schemeClr>
              </a:solidFill>
            </a:rPr>
            <a:t> Cosine Similarity:</a:t>
          </a:r>
          <a:endParaRPr lang="fr-FR" sz="1400" kern="1200" dirty="0">
            <a:solidFill>
              <a:schemeClr val="tx1">
                <a:lumMod val="75000"/>
                <a:lumOff val="25000"/>
              </a:schemeClr>
            </a:solidFill>
          </a:endParaRPr>
        </a:p>
      </dsp:txBody>
      <dsp:txXfrm>
        <a:off x="4776439" y="2329673"/>
        <a:ext cx="1465655" cy="561787"/>
      </dsp:txXfrm>
    </dsp:sp>
    <dsp:sp modelId="{C5F08CEA-C239-4E27-A4DD-DBC5506938AF}">
      <dsp:nvSpPr>
        <dsp:cNvPr id="0" name=""/>
        <dsp:cNvSpPr/>
      </dsp:nvSpPr>
      <dsp:spPr>
        <a:xfrm>
          <a:off x="6573291" y="1218164"/>
          <a:ext cx="1688188" cy="1392402"/>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0"/>
              <a:satOff val="0"/>
              <a:lumOff val="128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 Generate tailored actions.</a:t>
          </a:r>
          <a:endParaRPr lang="fr-FR" sz="1400" kern="1200" dirty="0"/>
        </a:p>
        <a:p>
          <a:pPr marL="114300" lvl="1" indent="-114300" algn="l" defTabSz="622300">
            <a:lnSpc>
              <a:spcPct val="90000"/>
            </a:lnSpc>
            <a:spcBef>
              <a:spcPct val="0"/>
            </a:spcBef>
            <a:spcAft>
              <a:spcPct val="15000"/>
            </a:spcAft>
            <a:buChar char="•"/>
          </a:pPr>
          <a:r>
            <a:rPr lang="en-US" sz="1400" b="0" i="0" kern="1200" dirty="0"/>
            <a:t>Improve throughput or reduce latency.</a:t>
          </a:r>
          <a:endParaRPr lang="fr-FR" sz="1400" kern="1200" dirty="0"/>
        </a:p>
      </dsp:txBody>
      <dsp:txXfrm>
        <a:off x="6605334" y="1548579"/>
        <a:ext cx="1624102" cy="1029944"/>
      </dsp:txXfrm>
    </dsp:sp>
    <dsp:sp modelId="{57D127AA-5746-43D1-AAB8-9B8AA97A5E0E}">
      <dsp:nvSpPr>
        <dsp:cNvPr id="0" name=""/>
        <dsp:cNvSpPr/>
      </dsp:nvSpPr>
      <dsp:spPr>
        <a:xfrm>
          <a:off x="6948444" y="919793"/>
          <a:ext cx="1500611" cy="596743"/>
        </a:xfrm>
        <a:prstGeom prst="roundRect">
          <a:avLst>
            <a:gd name="adj" fmla="val 10000"/>
          </a:avLst>
        </a:prstGeom>
        <a:solidFill>
          <a:srgbClr val="8D0101">
            <a:alpha val="1882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chemeClr val="tx1">
                  <a:lumMod val="75000"/>
                  <a:lumOff val="25000"/>
                </a:schemeClr>
              </a:solidFill>
            </a:rPr>
            <a:t>Recommendations:</a:t>
          </a:r>
          <a:endParaRPr lang="fr-FR" sz="1400" kern="1200" dirty="0">
            <a:solidFill>
              <a:schemeClr val="tx1">
                <a:lumMod val="75000"/>
                <a:lumOff val="25000"/>
              </a:schemeClr>
            </a:solidFill>
          </a:endParaRPr>
        </a:p>
      </dsp:txBody>
      <dsp:txXfrm>
        <a:off x="6965922" y="937271"/>
        <a:ext cx="1465655" cy="56178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BC8BC-7654-445E-9DC1-BA297E166644}">
      <dsp:nvSpPr>
        <dsp:cNvPr id="0" name=""/>
        <dsp:cNvSpPr/>
      </dsp:nvSpPr>
      <dsp:spPr>
        <a:xfrm>
          <a:off x="0" y="10475"/>
          <a:ext cx="8394192" cy="4446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Advanced Automation:</a:t>
          </a:r>
          <a:endParaRPr lang="fr-FR" sz="1900" kern="1200"/>
        </a:p>
      </dsp:txBody>
      <dsp:txXfrm>
        <a:off x="21704" y="32179"/>
        <a:ext cx="8350784" cy="401192"/>
      </dsp:txXfrm>
    </dsp:sp>
    <dsp:sp modelId="{D60DBBA3-2099-465F-9DDC-19C169699ED4}">
      <dsp:nvSpPr>
        <dsp:cNvPr id="0" name=""/>
        <dsp:cNvSpPr/>
      </dsp:nvSpPr>
      <dsp:spPr>
        <a:xfrm>
          <a:off x="0" y="455075"/>
          <a:ext cx="8394192"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51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Incorporate AI-driven decision-making to automate issue detection and resolution.</a:t>
          </a:r>
          <a:endParaRPr lang="fr-FR" sz="1500" kern="1200" dirty="0"/>
        </a:p>
      </dsp:txBody>
      <dsp:txXfrm>
        <a:off x="0" y="455075"/>
        <a:ext cx="8394192" cy="314640"/>
      </dsp:txXfrm>
    </dsp:sp>
    <dsp:sp modelId="{655783BB-6A42-43FB-8FF7-C57A20A58D8C}">
      <dsp:nvSpPr>
        <dsp:cNvPr id="0" name=""/>
        <dsp:cNvSpPr/>
      </dsp:nvSpPr>
      <dsp:spPr>
        <a:xfrm>
          <a:off x="0" y="769715"/>
          <a:ext cx="8394192" cy="4446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Wider Deployment:</a:t>
          </a:r>
          <a:endParaRPr lang="fr-FR" sz="1900" kern="1200" dirty="0"/>
        </a:p>
      </dsp:txBody>
      <dsp:txXfrm>
        <a:off x="21704" y="791419"/>
        <a:ext cx="8350784" cy="401192"/>
      </dsp:txXfrm>
    </dsp:sp>
    <dsp:sp modelId="{8BA13A9B-2BA5-4AD5-AA48-AA4483B51EF5}">
      <dsp:nvSpPr>
        <dsp:cNvPr id="0" name=""/>
        <dsp:cNvSpPr/>
      </dsp:nvSpPr>
      <dsp:spPr>
        <a:xfrm>
          <a:off x="0" y="1214315"/>
          <a:ext cx="8394192" cy="452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51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Scale the framework for multi-technology environments, including 5G and cloud-based networks.</a:t>
          </a:r>
          <a:endParaRPr lang="fr-FR" sz="1500" kern="1200" dirty="0"/>
        </a:p>
      </dsp:txBody>
      <dsp:txXfrm>
        <a:off x="0" y="1214315"/>
        <a:ext cx="8394192" cy="452295"/>
      </dsp:txXfrm>
    </dsp:sp>
    <dsp:sp modelId="{13E4DC7B-9A78-45F7-B1DC-78D6A8B2A7C5}">
      <dsp:nvSpPr>
        <dsp:cNvPr id="0" name=""/>
        <dsp:cNvSpPr/>
      </dsp:nvSpPr>
      <dsp:spPr>
        <a:xfrm>
          <a:off x="0" y="1666610"/>
          <a:ext cx="8394192" cy="4446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Data Enrichment:</a:t>
          </a:r>
          <a:endParaRPr lang="fr-FR" sz="1900" kern="1200" dirty="0"/>
        </a:p>
      </dsp:txBody>
      <dsp:txXfrm>
        <a:off x="21704" y="1688314"/>
        <a:ext cx="8350784" cy="401192"/>
      </dsp:txXfrm>
    </dsp:sp>
    <dsp:sp modelId="{1E023D63-8851-43CA-8747-572A7E06920E}">
      <dsp:nvSpPr>
        <dsp:cNvPr id="0" name=""/>
        <dsp:cNvSpPr/>
      </dsp:nvSpPr>
      <dsp:spPr>
        <a:xfrm>
          <a:off x="0" y="2111210"/>
          <a:ext cx="8394192" cy="452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51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Integrate external data sources like weather patterns or traffic loads to enhance prediction accuracy.</a:t>
          </a:r>
          <a:endParaRPr lang="fr-FR" sz="1500" kern="1200" dirty="0"/>
        </a:p>
      </dsp:txBody>
      <dsp:txXfrm>
        <a:off x="0" y="2111210"/>
        <a:ext cx="8394192" cy="452295"/>
      </dsp:txXfrm>
    </dsp:sp>
    <dsp:sp modelId="{4AE20CB1-CE37-436C-ACA6-BCC1FC5FB59E}">
      <dsp:nvSpPr>
        <dsp:cNvPr id="0" name=""/>
        <dsp:cNvSpPr/>
      </dsp:nvSpPr>
      <dsp:spPr>
        <a:xfrm>
          <a:off x="0" y="2563505"/>
          <a:ext cx="8394192" cy="4446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Future Innovation:</a:t>
          </a:r>
          <a:endParaRPr lang="fr-FR" sz="1900" kern="1200" dirty="0"/>
        </a:p>
      </dsp:txBody>
      <dsp:txXfrm>
        <a:off x="21704" y="2585209"/>
        <a:ext cx="8350784" cy="401192"/>
      </dsp:txXfrm>
    </dsp:sp>
    <dsp:sp modelId="{6BA8D858-DC9D-485E-9A61-0142771B7690}">
      <dsp:nvSpPr>
        <dsp:cNvPr id="0" name=""/>
        <dsp:cNvSpPr/>
      </dsp:nvSpPr>
      <dsp:spPr>
        <a:xfrm>
          <a:off x="0" y="3008105"/>
          <a:ext cx="8394192" cy="452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51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Explore machine learning advancements to improve system adaptability and long-term efficiency.</a:t>
          </a:r>
          <a:endParaRPr lang="fr-FR" sz="1500" kern="1200" dirty="0"/>
        </a:p>
      </dsp:txBody>
      <dsp:txXfrm>
        <a:off x="0" y="3008105"/>
        <a:ext cx="8394192" cy="4522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7619C-4310-40F4-8B34-5C0E7FAE6B87}">
      <dsp:nvSpPr>
        <dsp:cNvPr id="0" name=""/>
        <dsp:cNvSpPr/>
      </dsp:nvSpPr>
      <dsp:spPr>
        <a:xfrm>
          <a:off x="0" y="420"/>
          <a:ext cx="612755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1B5475-9C80-4307-ADAB-7456D625BD83}">
      <dsp:nvSpPr>
        <dsp:cNvPr id="0" name=""/>
        <dsp:cNvSpPr/>
      </dsp:nvSpPr>
      <dsp:spPr>
        <a:xfrm>
          <a:off x="0" y="420"/>
          <a:ext cx="1225511" cy="688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US" sz="1600" b="1" i="0" kern="1200" dirty="0">
              <a:latin typeface="Playfair Display" panose="00000500000000000000" pitchFamily="2" charset="0"/>
            </a:rPr>
            <a:t>Global Presence</a:t>
          </a:r>
          <a:endParaRPr lang="fr-FR" sz="1600" kern="1200" dirty="0">
            <a:latin typeface="Playfair Display" panose="00000500000000000000" pitchFamily="2" charset="0"/>
          </a:endParaRPr>
        </a:p>
      </dsp:txBody>
      <dsp:txXfrm>
        <a:off x="0" y="420"/>
        <a:ext cx="1225511" cy="688361"/>
      </dsp:txXfrm>
    </dsp:sp>
    <dsp:sp modelId="{2965C3D8-7172-417E-A530-BDCFD24185EC}">
      <dsp:nvSpPr>
        <dsp:cNvPr id="0" name=""/>
        <dsp:cNvSpPr/>
      </dsp:nvSpPr>
      <dsp:spPr>
        <a:xfrm>
          <a:off x="1317424" y="31678"/>
          <a:ext cx="4810133" cy="62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dirty="0"/>
            <a:t> </a:t>
          </a:r>
          <a:r>
            <a:rPr lang="en-US" sz="1600" b="0" i="0" kern="1200" dirty="0"/>
            <a:t>170+ countries and regions</a:t>
          </a:r>
          <a:endParaRPr lang="fr-FR" sz="1600" kern="1200" dirty="0"/>
        </a:p>
      </dsp:txBody>
      <dsp:txXfrm>
        <a:off x="1317424" y="31678"/>
        <a:ext cx="4810133" cy="625172"/>
      </dsp:txXfrm>
    </dsp:sp>
    <dsp:sp modelId="{19BD715D-8861-417F-A970-4E73A635B41E}">
      <dsp:nvSpPr>
        <dsp:cNvPr id="0" name=""/>
        <dsp:cNvSpPr/>
      </dsp:nvSpPr>
      <dsp:spPr>
        <a:xfrm>
          <a:off x="1225511" y="656850"/>
          <a:ext cx="4902046"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1EA1AE-D381-436F-9F28-57AC2FBBEC0D}">
      <dsp:nvSpPr>
        <dsp:cNvPr id="0" name=""/>
        <dsp:cNvSpPr/>
      </dsp:nvSpPr>
      <dsp:spPr>
        <a:xfrm>
          <a:off x="0" y="688781"/>
          <a:ext cx="612755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2ED291-D5D1-4EE1-B91C-6FDD39E8B09C}">
      <dsp:nvSpPr>
        <dsp:cNvPr id="0" name=""/>
        <dsp:cNvSpPr/>
      </dsp:nvSpPr>
      <dsp:spPr>
        <a:xfrm>
          <a:off x="0" y="688781"/>
          <a:ext cx="1225511" cy="688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US" sz="1600" b="1" i="0" kern="1200" dirty="0">
              <a:latin typeface="Playfair Display" panose="00000500000000000000" pitchFamily="2" charset="0"/>
            </a:rPr>
            <a:t>Employees</a:t>
          </a:r>
          <a:endParaRPr lang="fr-FR" sz="1600" kern="1200" dirty="0">
            <a:latin typeface="Playfair Display" panose="00000500000000000000" pitchFamily="2" charset="0"/>
          </a:endParaRPr>
        </a:p>
      </dsp:txBody>
      <dsp:txXfrm>
        <a:off x="0" y="688781"/>
        <a:ext cx="1225511" cy="688361"/>
      </dsp:txXfrm>
    </dsp:sp>
    <dsp:sp modelId="{86BD1BE4-6FCB-48BC-B410-7158F82C39E4}">
      <dsp:nvSpPr>
        <dsp:cNvPr id="0" name=""/>
        <dsp:cNvSpPr/>
      </dsp:nvSpPr>
      <dsp:spPr>
        <a:xfrm>
          <a:off x="1317424" y="720040"/>
          <a:ext cx="4810133" cy="62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 207,000 </a:t>
          </a:r>
          <a:r>
            <a:rPr lang="en-US" sz="1600" b="1" i="0" kern="1200" dirty="0"/>
            <a:t> </a:t>
          </a:r>
          <a:endParaRPr lang="fr-FR" sz="1600" kern="1200" dirty="0"/>
        </a:p>
      </dsp:txBody>
      <dsp:txXfrm>
        <a:off x="1317424" y="720040"/>
        <a:ext cx="4810133" cy="625172"/>
      </dsp:txXfrm>
    </dsp:sp>
    <dsp:sp modelId="{2A6A0A72-AAD7-4BD9-852A-74B35CA39FC4}">
      <dsp:nvSpPr>
        <dsp:cNvPr id="0" name=""/>
        <dsp:cNvSpPr/>
      </dsp:nvSpPr>
      <dsp:spPr>
        <a:xfrm>
          <a:off x="1225511" y="1345212"/>
          <a:ext cx="4902046"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66374A-837D-4397-967F-A91E4B92B19F}">
      <dsp:nvSpPr>
        <dsp:cNvPr id="0" name=""/>
        <dsp:cNvSpPr/>
      </dsp:nvSpPr>
      <dsp:spPr>
        <a:xfrm>
          <a:off x="0" y="1377143"/>
          <a:ext cx="612755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15B797-2F80-4CDD-AC29-DC7BBA20E5B7}">
      <dsp:nvSpPr>
        <dsp:cNvPr id="0" name=""/>
        <dsp:cNvSpPr/>
      </dsp:nvSpPr>
      <dsp:spPr>
        <a:xfrm>
          <a:off x="0" y="1377143"/>
          <a:ext cx="1225511" cy="688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US" sz="1600" b="1" i="0" kern="1200" dirty="0">
              <a:latin typeface="Playfair Display" panose="00000500000000000000" pitchFamily="2" charset="0"/>
            </a:rPr>
            <a:t>Customer Base</a:t>
          </a:r>
          <a:endParaRPr lang="fr-FR" sz="1600" kern="1200" dirty="0">
            <a:latin typeface="Playfair Display" panose="00000500000000000000" pitchFamily="2" charset="0"/>
          </a:endParaRPr>
        </a:p>
      </dsp:txBody>
      <dsp:txXfrm>
        <a:off x="0" y="1377143"/>
        <a:ext cx="1225511" cy="688361"/>
      </dsp:txXfrm>
    </dsp:sp>
    <dsp:sp modelId="{98482975-1789-422F-BA75-D025E5F0C069}">
      <dsp:nvSpPr>
        <dsp:cNvPr id="0" name=""/>
        <dsp:cNvSpPr/>
      </dsp:nvSpPr>
      <dsp:spPr>
        <a:xfrm>
          <a:off x="1317424" y="1408401"/>
          <a:ext cx="4810133" cy="62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 Serving 3+ billion people</a:t>
          </a:r>
          <a:endParaRPr lang="fr-FR" sz="1600" kern="1200" dirty="0"/>
        </a:p>
      </dsp:txBody>
      <dsp:txXfrm>
        <a:off x="1317424" y="1408401"/>
        <a:ext cx="4810133" cy="625172"/>
      </dsp:txXfrm>
    </dsp:sp>
    <dsp:sp modelId="{66E3F69D-06FA-43D1-8443-F26759EC1058}">
      <dsp:nvSpPr>
        <dsp:cNvPr id="0" name=""/>
        <dsp:cNvSpPr/>
      </dsp:nvSpPr>
      <dsp:spPr>
        <a:xfrm>
          <a:off x="1225511" y="2033573"/>
          <a:ext cx="4902046"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63038F-C9C2-4231-9C95-E9206BA79206}">
      <dsp:nvSpPr>
        <dsp:cNvPr id="0" name=""/>
        <dsp:cNvSpPr/>
      </dsp:nvSpPr>
      <dsp:spPr>
        <a:xfrm>
          <a:off x="0" y="2065504"/>
          <a:ext cx="612755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A73505-9E88-40AF-9B34-652E22016CAC}">
      <dsp:nvSpPr>
        <dsp:cNvPr id="0" name=""/>
        <dsp:cNvSpPr/>
      </dsp:nvSpPr>
      <dsp:spPr>
        <a:xfrm>
          <a:off x="0" y="2065504"/>
          <a:ext cx="1225511" cy="688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US" sz="1600" b="1" i="0" kern="1200" dirty="0">
              <a:latin typeface="Playfair Display" panose="00000500000000000000" pitchFamily="2" charset="0"/>
            </a:rPr>
            <a:t>Patents</a:t>
          </a:r>
          <a:endParaRPr lang="fr-FR" sz="1600" kern="1200" dirty="0">
            <a:latin typeface="Playfair Display" panose="00000500000000000000" pitchFamily="2" charset="0"/>
          </a:endParaRPr>
        </a:p>
      </dsp:txBody>
      <dsp:txXfrm>
        <a:off x="0" y="2065504"/>
        <a:ext cx="1225511" cy="688361"/>
      </dsp:txXfrm>
    </dsp:sp>
    <dsp:sp modelId="{68012A4C-117C-4BD8-B6DC-1BBAB38AA366}">
      <dsp:nvSpPr>
        <dsp:cNvPr id="0" name=""/>
        <dsp:cNvSpPr/>
      </dsp:nvSpPr>
      <dsp:spPr>
        <a:xfrm>
          <a:off x="1317424" y="2096763"/>
          <a:ext cx="4810133" cy="62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 140,000+ active patents (end of 2023)</a:t>
          </a:r>
          <a:endParaRPr lang="fr-FR" sz="1600" kern="1200" dirty="0"/>
        </a:p>
      </dsp:txBody>
      <dsp:txXfrm>
        <a:off x="1317424" y="2096763"/>
        <a:ext cx="4810133" cy="625172"/>
      </dsp:txXfrm>
    </dsp:sp>
    <dsp:sp modelId="{54254B82-B990-4250-8383-D045C2D740DE}">
      <dsp:nvSpPr>
        <dsp:cNvPr id="0" name=""/>
        <dsp:cNvSpPr/>
      </dsp:nvSpPr>
      <dsp:spPr>
        <a:xfrm>
          <a:off x="1225511" y="2721935"/>
          <a:ext cx="4902046"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E17C58-337E-48CF-8773-EA3704C796D6}">
      <dsp:nvSpPr>
        <dsp:cNvPr id="0" name=""/>
        <dsp:cNvSpPr/>
      </dsp:nvSpPr>
      <dsp:spPr>
        <a:xfrm>
          <a:off x="0" y="2753866"/>
          <a:ext cx="612755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AB3ABD-2724-43FA-A909-3F3F7FC6B35C}">
      <dsp:nvSpPr>
        <dsp:cNvPr id="0" name=""/>
        <dsp:cNvSpPr/>
      </dsp:nvSpPr>
      <dsp:spPr>
        <a:xfrm>
          <a:off x="0" y="2753866"/>
          <a:ext cx="1225511" cy="688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ctr" defTabSz="622300">
            <a:lnSpc>
              <a:spcPct val="90000"/>
            </a:lnSpc>
            <a:spcBef>
              <a:spcPct val="0"/>
            </a:spcBef>
            <a:spcAft>
              <a:spcPct val="35000"/>
            </a:spcAft>
            <a:buNone/>
          </a:pPr>
          <a:r>
            <a:rPr lang="en-US" sz="1400" b="1" i="0" kern="1200" dirty="0">
              <a:latin typeface="Playfair Display" panose="00000500000000000000" pitchFamily="2" charset="0"/>
            </a:rPr>
            <a:t>Licensing Agreements</a:t>
          </a:r>
          <a:endParaRPr lang="fr-FR" sz="1400" kern="1200" dirty="0">
            <a:latin typeface="Playfair Display" panose="00000500000000000000" pitchFamily="2" charset="0"/>
          </a:endParaRPr>
        </a:p>
      </dsp:txBody>
      <dsp:txXfrm>
        <a:off x="0" y="2753866"/>
        <a:ext cx="1225511" cy="688361"/>
      </dsp:txXfrm>
    </dsp:sp>
    <dsp:sp modelId="{C82E62C2-478C-471A-9579-82611B630298}">
      <dsp:nvSpPr>
        <dsp:cNvPr id="0" name=""/>
        <dsp:cNvSpPr/>
      </dsp:nvSpPr>
      <dsp:spPr>
        <a:xfrm>
          <a:off x="1317424" y="2785124"/>
          <a:ext cx="4810133" cy="62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200+ patent licensing and cross-license agreements</a:t>
          </a:r>
          <a:endParaRPr lang="fr-FR" sz="1600" kern="1200" dirty="0"/>
        </a:p>
      </dsp:txBody>
      <dsp:txXfrm>
        <a:off x="1317424" y="2785124"/>
        <a:ext cx="4810133" cy="625172"/>
      </dsp:txXfrm>
    </dsp:sp>
    <dsp:sp modelId="{D95B53F1-E1DD-46C3-83AA-E5AFDCF31BDF}">
      <dsp:nvSpPr>
        <dsp:cNvPr id="0" name=""/>
        <dsp:cNvSpPr/>
      </dsp:nvSpPr>
      <dsp:spPr>
        <a:xfrm>
          <a:off x="1225511" y="3410296"/>
          <a:ext cx="4902046"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78DBB-E0D7-4AE4-8815-BB9E34343841}">
      <dsp:nvSpPr>
        <dsp:cNvPr id="0" name=""/>
        <dsp:cNvSpPr/>
      </dsp:nvSpPr>
      <dsp:spPr>
        <a:xfrm rot="10800000">
          <a:off x="809907" y="137698"/>
          <a:ext cx="2207591" cy="740518"/>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7780"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 Reactive </a:t>
          </a:r>
          <a:endParaRPr lang="fr-FR" sz="1400" b="1" kern="1200" dirty="0"/>
        </a:p>
      </dsp:txBody>
      <dsp:txXfrm rot="10800000">
        <a:off x="846056" y="173847"/>
        <a:ext cx="2135293" cy="668220"/>
      </dsp:txXfrm>
    </dsp:sp>
    <dsp:sp modelId="{67AAA10A-595C-4CCA-9FA3-314A5BE7EC61}">
      <dsp:nvSpPr>
        <dsp:cNvPr id="0" name=""/>
        <dsp:cNvSpPr/>
      </dsp:nvSpPr>
      <dsp:spPr>
        <a:xfrm>
          <a:off x="302187" y="238"/>
          <a:ext cx="1015438" cy="1015438"/>
        </a:xfrm>
        <a:prstGeom prst="ellipse">
          <a:avLst/>
        </a:prstGeom>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D7743E91-0ECB-41DD-A074-5CE238E60821}">
      <dsp:nvSpPr>
        <dsp:cNvPr id="0" name=""/>
        <dsp:cNvSpPr/>
      </dsp:nvSpPr>
      <dsp:spPr>
        <a:xfrm rot="10800000">
          <a:off x="809907" y="1456252"/>
          <a:ext cx="2207591" cy="740518"/>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7780"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Lacks end-to-end visibility</a:t>
          </a:r>
          <a:endParaRPr lang="fr-FR" sz="1400" b="1" kern="1200" dirty="0"/>
        </a:p>
      </dsp:txBody>
      <dsp:txXfrm rot="10800000">
        <a:off x="846056" y="1492401"/>
        <a:ext cx="2135293" cy="668220"/>
      </dsp:txXfrm>
    </dsp:sp>
    <dsp:sp modelId="{46128EE9-272A-43CC-A575-EFF4203CD3EA}">
      <dsp:nvSpPr>
        <dsp:cNvPr id="0" name=""/>
        <dsp:cNvSpPr/>
      </dsp:nvSpPr>
      <dsp:spPr>
        <a:xfrm>
          <a:off x="302187" y="1318792"/>
          <a:ext cx="1015438" cy="1015438"/>
        </a:xfrm>
        <a:prstGeom prst="ellipse">
          <a:avLst/>
        </a:prstGeom>
        <a:blipFill rotWithShape="1">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F0CB472B-135D-4BED-877A-90BAA4B7B186}">
      <dsp:nvSpPr>
        <dsp:cNvPr id="0" name=""/>
        <dsp:cNvSpPr/>
      </dsp:nvSpPr>
      <dsp:spPr>
        <a:xfrm rot="10800000">
          <a:off x="809907" y="2774807"/>
          <a:ext cx="2207591" cy="740518"/>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7780"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Fragmented data</a:t>
          </a:r>
          <a:endParaRPr lang="fr-FR" sz="1400" b="1" kern="1200" dirty="0"/>
        </a:p>
      </dsp:txBody>
      <dsp:txXfrm rot="10800000">
        <a:off x="846056" y="2810956"/>
        <a:ext cx="2135293" cy="668220"/>
      </dsp:txXfrm>
    </dsp:sp>
    <dsp:sp modelId="{DC434B81-847C-4CAE-8D12-3E5A07216DFF}">
      <dsp:nvSpPr>
        <dsp:cNvPr id="0" name=""/>
        <dsp:cNvSpPr/>
      </dsp:nvSpPr>
      <dsp:spPr>
        <a:xfrm>
          <a:off x="302187" y="2637347"/>
          <a:ext cx="1015438" cy="1015438"/>
        </a:xfrm>
        <a:prstGeom prst="ellipse">
          <a:avLst/>
        </a:prstGeom>
        <a:blipFill rotWithShape="1">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758A4-A84B-42B6-8EB1-13E90FA2EDED}">
      <dsp:nvSpPr>
        <dsp:cNvPr id="0" name=""/>
        <dsp:cNvSpPr/>
      </dsp:nvSpPr>
      <dsp:spPr>
        <a:xfrm>
          <a:off x="884856" y="39874"/>
          <a:ext cx="2162687" cy="1598217"/>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3050" r="13050"/>
          </a:stretch>
        </a:blipFill>
        <a:ln>
          <a:noFill/>
        </a:ln>
        <a:effectLst/>
      </dsp:spPr>
      <dsp:style>
        <a:lnRef idx="0">
          <a:scrgbClr r="0" g="0" b="0"/>
        </a:lnRef>
        <a:fillRef idx="1">
          <a:scrgbClr r="0" g="0" b="0"/>
        </a:fillRef>
        <a:effectRef idx="0">
          <a:scrgbClr r="0" g="0" b="0"/>
        </a:effectRef>
        <a:fontRef idx="minor"/>
      </dsp:style>
    </dsp:sp>
    <dsp:sp modelId="{01459757-DAA3-40BF-9755-D244FC13DD0C}">
      <dsp:nvSpPr>
        <dsp:cNvPr id="0" name=""/>
        <dsp:cNvSpPr/>
      </dsp:nvSpPr>
      <dsp:spPr>
        <a:xfrm>
          <a:off x="1321995" y="1348305"/>
          <a:ext cx="1863592" cy="44785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5000"/>
            </a:spcAft>
            <a:buNone/>
          </a:pPr>
          <a:r>
            <a:rPr lang="en-US" sz="1800" b="0" i="0" kern="1200" dirty="0"/>
            <a:t>Monitoring Focus</a:t>
          </a:r>
          <a:endParaRPr lang="fr-FR" sz="1800" kern="1200" dirty="0"/>
        </a:p>
      </dsp:txBody>
      <dsp:txXfrm>
        <a:off x="1321995" y="1348305"/>
        <a:ext cx="1863592" cy="447852"/>
      </dsp:txXfrm>
    </dsp:sp>
    <dsp:sp modelId="{332DE3AD-7DC3-412D-B9DF-ACE30FECAB5E}">
      <dsp:nvSpPr>
        <dsp:cNvPr id="0" name=""/>
        <dsp:cNvSpPr/>
      </dsp:nvSpPr>
      <dsp:spPr>
        <a:xfrm>
          <a:off x="3492423" y="39874"/>
          <a:ext cx="2162687" cy="1598217"/>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3050" r="13050"/>
          </a:stretch>
        </a:blipFill>
        <a:ln>
          <a:noFill/>
        </a:ln>
        <a:effectLst/>
      </dsp:spPr>
      <dsp:style>
        <a:lnRef idx="0">
          <a:scrgbClr r="0" g="0" b="0"/>
        </a:lnRef>
        <a:fillRef idx="1">
          <a:scrgbClr r="0" g="0" b="0"/>
        </a:fillRef>
        <a:effectRef idx="0">
          <a:scrgbClr r="0" g="0" b="0"/>
        </a:effectRef>
        <a:fontRef idx="minor"/>
      </dsp:style>
    </dsp:sp>
    <dsp:sp modelId="{501C1F50-D584-4CBE-95E8-E60FD4BBCBD9}">
      <dsp:nvSpPr>
        <dsp:cNvPr id="0" name=""/>
        <dsp:cNvSpPr/>
      </dsp:nvSpPr>
      <dsp:spPr>
        <a:xfrm>
          <a:off x="3929562" y="1348305"/>
          <a:ext cx="1863592" cy="44785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5000"/>
            </a:spcAft>
            <a:buNone/>
          </a:pPr>
          <a:r>
            <a:rPr lang="en-US" sz="1800" b="0" i="0" kern="1200" dirty="0"/>
            <a:t>Approach</a:t>
          </a:r>
          <a:endParaRPr lang="fr-FR" sz="1800" kern="1200" dirty="0"/>
        </a:p>
      </dsp:txBody>
      <dsp:txXfrm>
        <a:off x="3929562" y="1348305"/>
        <a:ext cx="1863592" cy="447852"/>
      </dsp:txXfrm>
    </dsp:sp>
    <dsp:sp modelId="{14C5A106-7D37-4FD4-839C-D0029FD3DA94}">
      <dsp:nvSpPr>
        <dsp:cNvPr id="0" name=""/>
        <dsp:cNvSpPr/>
      </dsp:nvSpPr>
      <dsp:spPr>
        <a:xfrm>
          <a:off x="884856" y="2026231"/>
          <a:ext cx="2162687" cy="1598217"/>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3050" r="13050"/>
          </a:stretch>
        </a:blipFill>
        <a:ln>
          <a:noFill/>
        </a:ln>
        <a:effectLst/>
      </dsp:spPr>
      <dsp:style>
        <a:lnRef idx="0">
          <a:scrgbClr r="0" g="0" b="0"/>
        </a:lnRef>
        <a:fillRef idx="1">
          <a:scrgbClr r="0" g="0" b="0"/>
        </a:fillRef>
        <a:effectRef idx="0">
          <a:scrgbClr r="0" g="0" b="0"/>
        </a:effectRef>
        <a:fontRef idx="minor"/>
      </dsp:style>
    </dsp:sp>
    <dsp:sp modelId="{6F4814F7-43B3-4980-8AC1-57185B2B7CEA}">
      <dsp:nvSpPr>
        <dsp:cNvPr id="0" name=""/>
        <dsp:cNvSpPr/>
      </dsp:nvSpPr>
      <dsp:spPr>
        <a:xfrm>
          <a:off x="1321995" y="3334662"/>
          <a:ext cx="1863592" cy="44785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5000"/>
            </a:spcAft>
            <a:buNone/>
          </a:pPr>
          <a:r>
            <a:rPr lang="en-US" sz="1800" b="0" i="0" kern="1200" dirty="0"/>
            <a:t>Analysis Scope</a:t>
          </a:r>
          <a:endParaRPr lang="fr-FR" sz="1800" kern="1200" dirty="0"/>
        </a:p>
      </dsp:txBody>
      <dsp:txXfrm>
        <a:off x="1321995" y="3334662"/>
        <a:ext cx="1863592" cy="447852"/>
      </dsp:txXfrm>
    </dsp:sp>
    <dsp:sp modelId="{23C43778-89DE-4FA3-A9B3-DDD2B623C974}">
      <dsp:nvSpPr>
        <dsp:cNvPr id="0" name=""/>
        <dsp:cNvSpPr/>
      </dsp:nvSpPr>
      <dsp:spPr>
        <a:xfrm>
          <a:off x="3492423" y="2026231"/>
          <a:ext cx="2162687" cy="1598217"/>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8000" b="-18000"/>
          </a:stretch>
        </a:blipFill>
        <a:ln>
          <a:noFill/>
        </a:ln>
        <a:effectLst/>
      </dsp:spPr>
      <dsp:style>
        <a:lnRef idx="0">
          <a:scrgbClr r="0" g="0" b="0"/>
        </a:lnRef>
        <a:fillRef idx="1">
          <a:scrgbClr r="0" g="0" b="0"/>
        </a:fillRef>
        <a:effectRef idx="0">
          <a:scrgbClr r="0" g="0" b="0"/>
        </a:effectRef>
        <a:fontRef idx="minor"/>
      </dsp:style>
    </dsp:sp>
    <dsp:sp modelId="{64D23E41-2999-4408-B916-4D739DFBD254}">
      <dsp:nvSpPr>
        <dsp:cNvPr id="0" name=""/>
        <dsp:cNvSpPr/>
      </dsp:nvSpPr>
      <dsp:spPr>
        <a:xfrm>
          <a:off x="3929562" y="3334662"/>
          <a:ext cx="1863592" cy="44785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5000"/>
            </a:spcAft>
            <a:buNone/>
          </a:pPr>
          <a:r>
            <a:rPr lang="en-US" sz="1800" b="0" i="0" kern="1200"/>
            <a:t>Metrics Used</a:t>
          </a:r>
          <a:endParaRPr lang="fr-FR" sz="1800" kern="1200" dirty="0"/>
        </a:p>
      </dsp:txBody>
      <dsp:txXfrm>
        <a:off x="3929562" y="3334662"/>
        <a:ext cx="1863592" cy="4478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06E22E-3B59-4FF2-96D0-EA7B69E5225E}">
      <dsp:nvSpPr>
        <dsp:cNvPr id="0" name=""/>
        <dsp:cNvSpPr/>
      </dsp:nvSpPr>
      <dsp:spPr>
        <a:xfrm>
          <a:off x="0" y="0"/>
          <a:ext cx="7261549" cy="562570"/>
        </a:xfrm>
        <a:prstGeom prst="roundRect">
          <a:avLst>
            <a:gd name="adj" fmla="val 10000"/>
          </a:avLst>
        </a:prstGeom>
        <a:solidFill>
          <a:schemeClr val="lt1"/>
        </a:solidFill>
        <a:ln w="25400" cap="flat" cmpd="sng" algn="ctr">
          <a:solidFill>
            <a:schemeClr val="accent1"/>
          </a:solidFill>
          <a:prstDash val="solid"/>
        </a:ln>
        <a:effectLst/>
        <a:scene3d>
          <a:camera prst="orthographicFront">
            <a:rot lat="0" lon="0" rev="0"/>
          </a:camera>
          <a:lightRig rig="contrasting" dir="t">
            <a:rot lat="0" lon="0" rev="1200000"/>
          </a:lightRig>
        </a:scene3d>
        <a:sp3d/>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Service Quality Monitoring and Metrics Collection</a:t>
          </a:r>
          <a:endParaRPr lang="fr-FR" sz="1800" b="0" i="0" kern="1200" dirty="0"/>
        </a:p>
      </dsp:txBody>
      <dsp:txXfrm>
        <a:off x="1508566" y="0"/>
        <a:ext cx="5752982" cy="562570"/>
      </dsp:txXfrm>
    </dsp:sp>
    <dsp:sp modelId="{365289C7-6DD6-41B4-8455-EFD123779976}">
      <dsp:nvSpPr>
        <dsp:cNvPr id="0" name=""/>
        <dsp:cNvSpPr/>
      </dsp:nvSpPr>
      <dsp:spPr>
        <a:xfrm>
          <a:off x="512652" y="56257"/>
          <a:ext cx="539518" cy="450056"/>
        </a:xfrm>
        <a:prstGeom prst="roundRect">
          <a:avLst>
            <a:gd name="adj" fmla="val 10000"/>
          </a:avLst>
        </a:prstGeom>
        <a:blipFill>
          <a:blip xmlns:r="http://schemas.openxmlformats.org/officeDocument/2006/relationships" r:embed="rId1"/>
          <a:srcRect/>
          <a:stretch>
            <a:fillRect t="-10000" b="-10000"/>
          </a:stretch>
        </a:blipFill>
        <a:ln>
          <a:noFill/>
        </a:ln>
        <a:effectLst/>
        <a:scene3d>
          <a:camera prst="orthographicFront">
            <a:rot lat="0" lon="0" rev="0"/>
          </a:camera>
          <a:lightRig rig="glow" dir="t">
            <a:rot lat="0" lon="0" rev="14100000"/>
          </a:lightRig>
        </a:scene3d>
        <a:sp3d z="300000" prstMaterial="softEdge">
          <a:bevelT w="127000" prst="artDeco"/>
        </a:sp3d>
      </dsp:spPr>
      <dsp:style>
        <a:lnRef idx="0">
          <a:scrgbClr r="0" g="0" b="0"/>
        </a:lnRef>
        <a:fillRef idx="1">
          <a:scrgbClr r="0" g="0" b="0"/>
        </a:fillRef>
        <a:effectRef idx="1">
          <a:scrgbClr r="0" g="0" b="0"/>
        </a:effectRef>
        <a:fontRef idx="minor"/>
      </dsp:style>
    </dsp:sp>
    <dsp:sp modelId="{355A481E-816C-4043-B316-CFD77B515E77}">
      <dsp:nvSpPr>
        <dsp:cNvPr id="0" name=""/>
        <dsp:cNvSpPr/>
      </dsp:nvSpPr>
      <dsp:spPr>
        <a:xfrm>
          <a:off x="0" y="618827"/>
          <a:ext cx="7261549" cy="562570"/>
        </a:xfrm>
        <a:prstGeom prst="roundRect">
          <a:avLst>
            <a:gd name="adj" fmla="val 10000"/>
          </a:avLst>
        </a:prstGeom>
        <a:solidFill>
          <a:schemeClr val="lt1"/>
        </a:solidFill>
        <a:ln w="25400" cap="flat" cmpd="sng" algn="ctr">
          <a:solidFill>
            <a:schemeClr val="accent1"/>
          </a:solidFill>
          <a:prstDash val="solid"/>
        </a:ln>
        <a:effectLst/>
        <a:scene3d>
          <a:camera prst="orthographicFront">
            <a:rot lat="0" lon="0" rev="0"/>
          </a:camera>
          <a:lightRig rig="contrasting" dir="t">
            <a:rot lat="0" lon="0" rev="1200000"/>
          </a:lightRig>
        </a:scene3d>
        <a:sp3d/>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Proactive Issue Detection and Resolution</a:t>
          </a:r>
          <a:endParaRPr lang="fr-FR" sz="1800" kern="1200" dirty="0"/>
        </a:p>
      </dsp:txBody>
      <dsp:txXfrm>
        <a:off x="1508566" y="618827"/>
        <a:ext cx="5752982" cy="562570"/>
      </dsp:txXfrm>
    </dsp:sp>
    <dsp:sp modelId="{607195F5-BA39-41D5-9366-CD737B0985C8}">
      <dsp:nvSpPr>
        <dsp:cNvPr id="0" name=""/>
        <dsp:cNvSpPr/>
      </dsp:nvSpPr>
      <dsp:spPr>
        <a:xfrm>
          <a:off x="512652" y="675084"/>
          <a:ext cx="539518" cy="450056"/>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a:ln>
          <a:noFill/>
        </a:ln>
        <a:effectLst/>
        <a:scene3d>
          <a:camera prst="orthographicFront">
            <a:rot lat="0" lon="0" rev="0"/>
          </a:camera>
          <a:lightRig rig="glow" dir="t">
            <a:rot lat="0" lon="0" rev="14100000"/>
          </a:lightRig>
        </a:scene3d>
        <a:sp3d z="300000" prstMaterial="softEdge">
          <a:bevelT w="127000" prst="artDeco"/>
        </a:sp3d>
      </dsp:spPr>
      <dsp:style>
        <a:lnRef idx="0">
          <a:scrgbClr r="0" g="0" b="0"/>
        </a:lnRef>
        <a:fillRef idx="1">
          <a:scrgbClr r="0" g="0" b="0"/>
        </a:fillRef>
        <a:effectRef idx="1">
          <a:scrgbClr r="0" g="0" b="0"/>
        </a:effectRef>
        <a:fontRef idx="minor"/>
      </dsp:style>
    </dsp:sp>
    <dsp:sp modelId="{E89AA47B-3A2B-457B-B603-77230B5B07B4}">
      <dsp:nvSpPr>
        <dsp:cNvPr id="0" name=""/>
        <dsp:cNvSpPr/>
      </dsp:nvSpPr>
      <dsp:spPr>
        <a:xfrm>
          <a:off x="0" y="1237654"/>
          <a:ext cx="7261549" cy="562570"/>
        </a:xfrm>
        <a:prstGeom prst="roundRect">
          <a:avLst>
            <a:gd name="adj" fmla="val 10000"/>
          </a:avLst>
        </a:prstGeom>
        <a:solidFill>
          <a:schemeClr val="lt1"/>
        </a:solidFill>
        <a:ln w="25400" cap="flat" cmpd="sng" algn="ctr">
          <a:solidFill>
            <a:schemeClr val="accent1"/>
          </a:solidFill>
          <a:prstDash val="solid"/>
        </a:ln>
        <a:effectLst/>
        <a:scene3d>
          <a:camera prst="orthographicFront">
            <a:rot lat="0" lon="0" rev="0"/>
          </a:camera>
          <a:lightRig rig="contrasting" dir="t">
            <a:rot lat="0" lon="0" rev="1200000"/>
          </a:lightRig>
        </a:scene3d>
        <a:sp3d/>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Impact Analysis and User-Centric Reporting</a:t>
          </a:r>
          <a:endParaRPr lang="fr-FR" sz="1800" kern="1200" dirty="0"/>
        </a:p>
      </dsp:txBody>
      <dsp:txXfrm>
        <a:off x="1508566" y="1237654"/>
        <a:ext cx="5752982" cy="562570"/>
      </dsp:txXfrm>
    </dsp:sp>
    <dsp:sp modelId="{F1F26D10-2720-4612-9E3E-AC20F91BA168}">
      <dsp:nvSpPr>
        <dsp:cNvPr id="0" name=""/>
        <dsp:cNvSpPr/>
      </dsp:nvSpPr>
      <dsp:spPr>
        <a:xfrm>
          <a:off x="512652" y="1293911"/>
          <a:ext cx="539518" cy="450056"/>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0000" b="-10000"/>
          </a:stretch>
        </a:blipFill>
        <a:ln>
          <a:noFill/>
        </a:ln>
        <a:effectLst/>
        <a:scene3d>
          <a:camera prst="orthographicFront">
            <a:rot lat="0" lon="0" rev="0"/>
          </a:camera>
          <a:lightRig rig="glow" dir="t">
            <a:rot lat="0" lon="0" rev="14100000"/>
          </a:lightRig>
        </a:scene3d>
        <a:sp3d z="300000" prstMaterial="softEdge">
          <a:bevelT w="127000" prst="artDeco"/>
        </a:sp3d>
      </dsp:spPr>
      <dsp:style>
        <a:lnRef idx="0">
          <a:scrgbClr r="0" g="0" b="0"/>
        </a:lnRef>
        <a:fillRef idx="1">
          <a:scrgbClr r="0" g="0" b="0"/>
        </a:fillRef>
        <a:effectRef idx="1">
          <a:scrgbClr r="0" g="0" b="0"/>
        </a:effectRef>
        <a:fontRef idx="minor"/>
      </dsp:style>
    </dsp:sp>
    <dsp:sp modelId="{FFD4E3F4-E7D9-433E-AABA-2A04C5C7B2A0}">
      <dsp:nvSpPr>
        <dsp:cNvPr id="0" name=""/>
        <dsp:cNvSpPr/>
      </dsp:nvSpPr>
      <dsp:spPr>
        <a:xfrm>
          <a:off x="0" y="1856481"/>
          <a:ext cx="7261549" cy="562570"/>
        </a:xfrm>
        <a:prstGeom prst="roundRect">
          <a:avLst>
            <a:gd name="adj" fmla="val 10000"/>
          </a:avLst>
        </a:prstGeom>
        <a:solidFill>
          <a:schemeClr val="lt1"/>
        </a:solidFill>
        <a:ln w="25400" cap="flat" cmpd="sng" algn="ctr">
          <a:solidFill>
            <a:schemeClr val="accent1"/>
          </a:solidFill>
          <a:prstDash val="solid"/>
        </a:ln>
        <a:effectLst/>
        <a:scene3d>
          <a:camera prst="orthographicFront">
            <a:rot lat="0" lon="0" rev="0"/>
          </a:camera>
          <a:lightRig rig="contrasting" dir="t">
            <a:rot lat="0" lon="0" rev="1200000"/>
          </a:lightRig>
        </a:scene3d>
        <a:sp3d/>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Cross-Department Communication and Data Sharing</a:t>
          </a:r>
          <a:endParaRPr lang="fr-FR" sz="1800" kern="1200" dirty="0"/>
        </a:p>
      </dsp:txBody>
      <dsp:txXfrm>
        <a:off x="1508566" y="1856481"/>
        <a:ext cx="5752982" cy="562570"/>
      </dsp:txXfrm>
    </dsp:sp>
    <dsp:sp modelId="{599C7324-C4E8-4141-9E31-CFEF72BA9413}">
      <dsp:nvSpPr>
        <dsp:cNvPr id="0" name=""/>
        <dsp:cNvSpPr/>
      </dsp:nvSpPr>
      <dsp:spPr>
        <a:xfrm>
          <a:off x="512652" y="1912738"/>
          <a:ext cx="539518" cy="450056"/>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0" b="-10000"/>
          </a:stretch>
        </a:blipFill>
        <a:ln>
          <a:noFill/>
        </a:ln>
        <a:effectLst/>
        <a:scene3d>
          <a:camera prst="orthographicFront">
            <a:rot lat="0" lon="0" rev="0"/>
          </a:camera>
          <a:lightRig rig="glow" dir="t">
            <a:rot lat="0" lon="0" rev="14100000"/>
          </a:lightRig>
        </a:scene3d>
        <a:sp3d z="300000" prstMaterial="softEdge">
          <a:bevelT w="127000" prst="artDeco"/>
        </a:sp3d>
      </dsp:spPr>
      <dsp:style>
        <a:lnRef idx="0">
          <a:scrgbClr r="0" g="0" b="0"/>
        </a:lnRef>
        <a:fillRef idx="1">
          <a:scrgbClr r="0" g="0" b="0"/>
        </a:fillRef>
        <a:effectRef idx="1">
          <a:scrgbClr r="0" g="0" b="0"/>
        </a:effectRef>
        <a:fontRef idx="minor"/>
      </dsp:style>
    </dsp:sp>
    <dsp:sp modelId="{9B638FBA-0CAF-4B4D-BD75-9183FE46A112}">
      <dsp:nvSpPr>
        <dsp:cNvPr id="0" name=""/>
        <dsp:cNvSpPr/>
      </dsp:nvSpPr>
      <dsp:spPr>
        <a:xfrm>
          <a:off x="0" y="2475308"/>
          <a:ext cx="7261549" cy="562570"/>
        </a:xfrm>
        <a:prstGeom prst="roundRect">
          <a:avLst>
            <a:gd name="adj" fmla="val 10000"/>
          </a:avLst>
        </a:prstGeom>
        <a:solidFill>
          <a:schemeClr val="lt1"/>
        </a:solidFill>
        <a:ln w="25400" cap="flat" cmpd="sng" algn="ctr">
          <a:solidFill>
            <a:schemeClr val="accent1"/>
          </a:solidFill>
          <a:prstDash val="solid"/>
        </a:ln>
        <a:effectLst/>
        <a:scene3d>
          <a:camera prst="orthographicFront">
            <a:rot lat="0" lon="0" rev="0"/>
          </a:camera>
          <a:lightRig rig="contrasting" dir="t">
            <a:rot lat="0" lon="0" rev="1200000"/>
          </a:lightRig>
        </a:scene3d>
        <a:sp3d/>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Performance Management and Optimization</a:t>
          </a:r>
          <a:endParaRPr lang="fr-FR" sz="1800" kern="1200"/>
        </a:p>
      </dsp:txBody>
      <dsp:txXfrm>
        <a:off x="1508566" y="2475308"/>
        <a:ext cx="5752982" cy="562570"/>
      </dsp:txXfrm>
    </dsp:sp>
    <dsp:sp modelId="{5A387130-5BB2-4D3C-B8D6-227902B540C3}">
      <dsp:nvSpPr>
        <dsp:cNvPr id="0" name=""/>
        <dsp:cNvSpPr/>
      </dsp:nvSpPr>
      <dsp:spPr>
        <a:xfrm>
          <a:off x="512652" y="2531565"/>
          <a:ext cx="539518" cy="450056"/>
        </a:xfrm>
        <a:prstGeom prst="roundRect">
          <a:avLst>
            <a:gd name="adj" fmla="val 10000"/>
          </a:avLst>
        </a:prstGeom>
        <a:blipFill>
          <a:blip xmlns:r="http://schemas.openxmlformats.org/officeDocument/2006/relationships" r:embed="rId5"/>
          <a:srcRect/>
          <a:stretch>
            <a:fillRect t="-10000" b="-10000"/>
          </a:stretch>
        </a:blipFill>
        <a:ln>
          <a:noFill/>
        </a:ln>
        <a:effectLst/>
        <a:scene3d>
          <a:camera prst="orthographicFront">
            <a:rot lat="0" lon="0" rev="0"/>
          </a:camera>
          <a:lightRig rig="glow" dir="t">
            <a:rot lat="0" lon="0" rev="14100000"/>
          </a:lightRig>
        </a:scene3d>
        <a:sp3d z="300000" prstMaterial="softEdge">
          <a:bevelT w="127000" prst="artDeco"/>
        </a:sp3d>
      </dsp:spPr>
      <dsp:style>
        <a:lnRef idx="0">
          <a:scrgbClr r="0" g="0" b="0"/>
        </a:lnRef>
        <a:fillRef idx="1">
          <a:scrgbClr r="0" g="0" b="0"/>
        </a:fillRef>
        <a:effectRef idx="1">
          <a:scrgbClr r="0" g="0" b="0"/>
        </a:effectRef>
        <a:fontRef idx="minor"/>
      </dsp:style>
    </dsp:sp>
    <dsp:sp modelId="{03240EC2-82B4-4D03-8F33-9369842F9324}">
      <dsp:nvSpPr>
        <dsp:cNvPr id="0" name=""/>
        <dsp:cNvSpPr/>
      </dsp:nvSpPr>
      <dsp:spPr>
        <a:xfrm>
          <a:off x="0" y="3094135"/>
          <a:ext cx="7261549" cy="562570"/>
        </a:xfrm>
        <a:prstGeom prst="roundRect">
          <a:avLst>
            <a:gd name="adj" fmla="val 10000"/>
          </a:avLst>
        </a:prstGeom>
        <a:solidFill>
          <a:schemeClr val="lt1"/>
        </a:solidFill>
        <a:ln w="25400" cap="flat" cmpd="sng" algn="ctr">
          <a:noFill/>
          <a:prstDash val="solid"/>
        </a:ln>
        <a:effectLst/>
        <a:scene3d>
          <a:camera prst="orthographicFront">
            <a:rot lat="0" lon="0" rev="0"/>
          </a:camera>
          <a:lightRig rig="glow" dir="t">
            <a:rot lat="0" lon="0" rev="14100000"/>
          </a:lightRig>
        </a:scene3d>
        <a:sp3d prstMaterial="softEdge">
          <a:bevelT w="127000" prst="artDeco"/>
        </a:sp3d>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Real-Time Dashboard and Alerts</a:t>
          </a:r>
          <a:endParaRPr lang="fr-FR" sz="1800" kern="1200"/>
        </a:p>
      </dsp:txBody>
      <dsp:txXfrm>
        <a:off x="1508566" y="3094135"/>
        <a:ext cx="5752982" cy="562570"/>
      </dsp:txXfrm>
    </dsp:sp>
    <dsp:sp modelId="{16EA0E51-1F0E-4BC3-B3BB-0E9C6B9476B1}">
      <dsp:nvSpPr>
        <dsp:cNvPr id="0" name=""/>
        <dsp:cNvSpPr/>
      </dsp:nvSpPr>
      <dsp:spPr>
        <a:xfrm>
          <a:off x="512652" y="3150392"/>
          <a:ext cx="539518" cy="450056"/>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0000" b="-10000"/>
          </a:stretch>
        </a:blipFill>
        <a:ln>
          <a:noFill/>
        </a:ln>
        <a:effectLst/>
        <a:scene3d>
          <a:camera prst="orthographicFront">
            <a:rot lat="0" lon="0" rev="0"/>
          </a:camera>
          <a:lightRig rig="glow" dir="t">
            <a:rot lat="0" lon="0" rev="14100000"/>
          </a:lightRig>
        </a:scene3d>
        <a:sp3d z="300000" prstMaterial="softEdge">
          <a:bevelT w="127000" prst="artDeco"/>
        </a:sp3d>
      </dsp:spPr>
      <dsp:style>
        <a:lnRef idx="0">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F4411-3686-4BFD-8418-0A658A64CB10}">
      <dsp:nvSpPr>
        <dsp:cNvPr id="0" name=""/>
        <dsp:cNvSpPr/>
      </dsp:nvSpPr>
      <dsp:spPr>
        <a:xfrm>
          <a:off x="830576" y="170356"/>
          <a:ext cx="1622750" cy="1364848"/>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7946" r="7946"/>
          </a:stretch>
        </a:blip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464A13A2-5954-4E27-B234-E1D241EBD8E9}">
      <dsp:nvSpPr>
        <dsp:cNvPr id="0" name=""/>
        <dsp:cNvSpPr/>
      </dsp:nvSpPr>
      <dsp:spPr>
        <a:xfrm>
          <a:off x="226044" y="744114"/>
          <a:ext cx="879472" cy="879472"/>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solidFill>
                <a:schemeClr val="tx1"/>
              </a:solidFill>
              <a:latin typeface="Calibri" panose="020F0502020204030204" pitchFamily="34" charset="0"/>
              <a:cs typeface="Calibri" panose="020F0502020204030204" pitchFamily="34" charset="0"/>
            </a:rPr>
            <a:t>Security and Data Protection</a:t>
          </a:r>
          <a:endParaRPr lang="fr-FR" sz="1100" kern="1200" dirty="0">
            <a:solidFill>
              <a:schemeClr val="tx1"/>
            </a:solidFill>
            <a:latin typeface="Calibri" panose="020F0502020204030204" pitchFamily="34" charset="0"/>
            <a:cs typeface="Calibri" panose="020F0502020204030204" pitchFamily="34" charset="0"/>
          </a:endParaRPr>
        </a:p>
      </dsp:txBody>
      <dsp:txXfrm>
        <a:off x="226044" y="744114"/>
        <a:ext cx="879472" cy="879472"/>
      </dsp:txXfrm>
    </dsp:sp>
    <dsp:sp modelId="{25C50718-EDEF-4096-9272-1E11072F5F21}">
      <dsp:nvSpPr>
        <dsp:cNvPr id="0" name=""/>
        <dsp:cNvSpPr/>
      </dsp:nvSpPr>
      <dsp:spPr>
        <a:xfrm>
          <a:off x="3342891" y="170356"/>
          <a:ext cx="1622750" cy="1364848"/>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7946" r="7946"/>
          </a:stretch>
        </a:blip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ADE168E2-44F3-47AE-9EC3-6000EFF552D3}">
      <dsp:nvSpPr>
        <dsp:cNvPr id="0" name=""/>
        <dsp:cNvSpPr/>
      </dsp:nvSpPr>
      <dsp:spPr>
        <a:xfrm>
          <a:off x="2738358" y="744114"/>
          <a:ext cx="879472" cy="879472"/>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solidFill>
                <a:schemeClr val="tx1"/>
              </a:solidFill>
              <a:latin typeface="Calibri" panose="020F0502020204030204" pitchFamily="34" charset="0"/>
              <a:cs typeface="Calibri" panose="020F0502020204030204" pitchFamily="34" charset="0"/>
            </a:rPr>
            <a:t>Efficiency and Resource Optimization</a:t>
          </a:r>
          <a:endParaRPr lang="fr-FR" sz="1100" kern="1200" dirty="0">
            <a:solidFill>
              <a:schemeClr val="tx1"/>
            </a:solidFill>
            <a:latin typeface="Calibri" panose="020F0502020204030204" pitchFamily="34" charset="0"/>
            <a:cs typeface="Calibri" panose="020F0502020204030204" pitchFamily="34" charset="0"/>
          </a:endParaRPr>
        </a:p>
      </dsp:txBody>
      <dsp:txXfrm>
        <a:off x="2738358" y="744114"/>
        <a:ext cx="879472" cy="879472"/>
      </dsp:txXfrm>
    </dsp:sp>
    <dsp:sp modelId="{14911EBC-F710-4BC9-B0DB-CF56E317AE6F}">
      <dsp:nvSpPr>
        <dsp:cNvPr id="0" name=""/>
        <dsp:cNvSpPr/>
      </dsp:nvSpPr>
      <dsp:spPr>
        <a:xfrm>
          <a:off x="5855205" y="170356"/>
          <a:ext cx="1622750" cy="1364848"/>
        </a:xfrm>
        <a:prstGeom prst="rect">
          <a:avLst/>
        </a:prstGeom>
        <a:blipFill dpi="0" rotWithShape="1">
          <a:blip xmlns:r="http://schemas.openxmlformats.org/officeDocument/2006/relationships" r:embed="rId3"/>
          <a:srcRect/>
          <a:stretch>
            <a:fillRect l="7946" r="7946"/>
          </a:stretch>
        </a:blip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A2D6EE8A-83B6-428B-B9B0-3764B75A10EB}">
      <dsp:nvSpPr>
        <dsp:cNvPr id="0" name=""/>
        <dsp:cNvSpPr/>
      </dsp:nvSpPr>
      <dsp:spPr>
        <a:xfrm>
          <a:off x="5250672" y="744114"/>
          <a:ext cx="879472" cy="879472"/>
        </a:xfrm>
        <a:prstGeom prst="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solidFill>
                <a:schemeClr val="tx1"/>
              </a:solidFill>
              <a:latin typeface="Calibri" panose="020F0502020204030204" pitchFamily="34" charset="0"/>
              <a:cs typeface="Calibri" panose="020F0502020204030204" pitchFamily="34" charset="0"/>
            </a:rPr>
            <a:t>High Availability</a:t>
          </a:r>
          <a:endParaRPr lang="fr-FR" sz="1100" kern="1200" dirty="0">
            <a:solidFill>
              <a:schemeClr val="tx1"/>
            </a:solidFill>
            <a:latin typeface="Calibri" panose="020F0502020204030204" pitchFamily="34" charset="0"/>
            <a:cs typeface="Calibri" panose="020F0502020204030204" pitchFamily="34" charset="0"/>
          </a:endParaRPr>
        </a:p>
      </dsp:txBody>
      <dsp:txXfrm>
        <a:off x="5250672" y="744114"/>
        <a:ext cx="879472" cy="879472"/>
      </dsp:txXfrm>
    </dsp:sp>
    <dsp:sp modelId="{562D5C91-AA8A-4CFC-93CE-1109EDD0AC10}">
      <dsp:nvSpPr>
        <dsp:cNvPr id="0" name=""/>
        <dsp:cNvSpPr/>
      </dsp:nvSpPr>
      <dsp:spPr>
        <a:xfrm>
          <a:off x="3342891" y="1869420"/>
          <a:ext cx="1622750" cy="1364848"/>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7946" r="7946"/>
          </a:stretch>
        </a:blip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FF0CB9FF-60D9-4BA9-9E69-34FBC225C11D}">
      <dsp:nvSpPr>
        <dsp:cNvPr id="0" name=""/>
        <dsp:cNvSpPr/>
      </dsp:nvSpPr>
      <dsp:spPr>
        <a:xfrm>
          <a:off x="2738358" y="2443178"/>
          <a:ext cx="879472" cy="879472"/>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solidFill>
                <a:schemeClr val="tx1"/>
              </a:solidFill>
              <a:latin typeface="Calibri" panose="020F0502020204030204" pitchFamily="34" charset="0"/>
              <a:cs typeface="Calibri" panose="020F0502020204030204" pitchFamily="34" charset="0"/>
            </a:rPr>
            <a:t>Scalability</a:t>
          </a:r>
          <a:endParaRPr lang="fr-FR" sz="1100" kern="1200" dirty="0">
            <a:solidFill>
              <a:schemeClr val="tx1"/>
            </a:solidFill>
            <a:latin typeface="Calibri" panose="020F0502020204030204" pitchFamily="34" charset="0"/>
            <a:cs typeface="Calibri" panose="020F0502020204030204" pitchFamily="34" charset="0"/>
          </a:endParaRPr>
        </a:p>
      </dsp:txBody>
      <dsp:txXfrm>
        <a:off x="2738358" y="2443178"/>
        <a:ext cx="879472" cy="8794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E59DA-67F7-45E1-B38E-08A859D56B95}">
      <dsp:nvSpPr>
        <dsp:cNvPr id="0" name=""/>
        <dsp:cNvSpPr/>
      </dsp:nvSpPr>
      <dsp:spPr>
        <a:xfrm>
          <a:off x="4151" y="174708"/>
          <a:ext cx="1212654" cy="142665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4E67B20-7AE7-4BDC-BCA0-BEDC86831D93}">
      <dsp:nvSpPr>
        <dsp:cNvPr id="0" name=""/>
        <dsp:cNvSpPr/>
      </dsp:nvSpPr>
      <dsp:spPr>
        <a:xfrm>
          <a:off x="64784" y="231774"/>
          <a:ext cx="1091389" cy="92732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9000" b="-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C6427B-CD14-47F7-8368-7B205ACADFAC}">
      <dsp:nvSpPr>
        <dsp:cNvPr id="0" name=""/>
        <dsp:cNvSpPr/>
      </dsp:nvSpPr>
      <dsp:spPr>
        <a:xfrm>
          <a:off x="64784" y="1159098"/>
          <a:ext cx="1091389" cy="385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fr-FR" sz="700" b="0" i="0" kern="1200" dirty="0"/>
            <a:t>Python(</a:t>
          </a:r>
          <a:r>
            <a:rPr lang="fr-FR" sz="700" b="1" i="0" kern="1200" dirty="0"/>
            <a:t>Programming </a:t>
          </a:r>
          <a:r>
            <a:rPr lang="fr-FR" sz="700" b="1" i="0" kern="1200" dirty="0" err="1"/>
            <a:t>Language</a:t>
          </a:r>
          <a:r>
            <a:rPr lang="fr-FR" sz="700" b="1" i="0" kern="1200" dirty="0"/>
            <a:t>)</a:t>
          </a:r>
          <a:endParaRPr lang="fr-FR" sz="700" kern="1200" dirty="0"/>
        </a:p>
      </dsp:txBody>
      <dsp:txXfrm>
        <a:off x="64784" y="1159098"/>
        <a:ext cx="1091389" cy="385196"/>
      </dsp:txXfrm>
    </dsp:sp>
    <dsp:sp modelId="{1E401757-8033-4362-9926-61BAC180B1CE}">
      <dsp:nvSpPr>
        <dsp:cNvPr id="0" name=""/>
        <dsp:cNvSpPr/>
      </dsp:nvSpPr>
      <dsp:spPr>
        <a:xfrm>
          <a:off x="1531408" y="174708"/>
          <a:ext cx="1212654" cy="142665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6861A84-4F1D-44F5-8711-61DC0FE48D84}">
      <dsp:nvSpPr>
        <dsp:cNvPr id="0" name=""/>
        <dsp:cNvSpPr/>
      </dsp:nvSpPr>
      <dsp:spPr>
        <a:xfrm>
          <a:off x="1592041" y="231774"/>
          <a:ext cx="1091389" cy="92732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8000" b="-1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7CB78B-0C9A-4E7E-AF29-D15084B37D51}">
      <dsp:nvSpPr>
        <dsp:cNvPr id="0" name=""/>
        <dsp:cNvSpPr/>
      </dsp:nvSpPr>
      <dsp:spPr>
        <a:xfrm>
          <a:off x="1592041" y="1159098"/>
          <a:ext cx="1091389" cy="385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fr-FR" sz="700" b="0" i="0" kern="1200" dirty="0"/>
            <a:t>Huawei </a:t>
          </a:r>
          <a:r>
            <a:rPr lang="fr-FR" sz="700" b="0" i="0" kern="1200" dirty="0" err="1"/>
            <a:t>Jupyter</a:t>
          </a:r>
          <a:r>
            <a:rPr lang="fr-FR" sz="700" b="0" i="0" kern="1200" dirty="0"/>
            <a:t> Notebook (</a:t>
          </a:r>
          <a:r>
            <a:rPr lang="fr-FR" sz="700" b="0" i="0" kern="1200" dirty="0" err="1"/>
            <a:t>Customized</a:t>
          </a:r>
          <a:r>
            <a:rPr lang="fr-FR" sz="700" b="0" i="0" kern="1200" dirty="0"/>
            <a:t>) (</a:t>
          </a:r>
          <a:r>
            <a:rPr lang="fr-FR" sz="700" b="1" i="0" kern="1200" dirty="0" err="1"/>
            <a:t>Text</a:t>
          </a:r>
          <a:r>
            <a:rPr lang="fr-FR" sz="700" b="1" i="0" kern="1200" dirty="0"/>
            <a:t> Editors)</a:t>
          </a:r>
          <a:endParaRPr lang="fr-FR" sz="700" kern="1200" dirty="0"/>
        </a:p>
      </dsp:txBody>
      <dsp:txXfrm>
        <a:off x="1592041" y="1159098"/>
        <a:ext cx="1091389" cy="385196"/>
      </dsp:txXfrm>
    </dsp:sp>
    <dsp:sp modelId="{B3C38A8B-DEC9-4E32-BF38-8D0B59AAE1B8}">
      <dsp:nvSpPr>
        <dsp:cNvPr id="0" name=""/>
        <dsp:cNvSpPr/>
      </dsp:nvSpPr>
      <dsp:spPr>
        <a:xfrm>
          <a:off x="3058665" y="174708"/>
          <a:ext cx="1212654" cy="142665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C930713-4EB5-4203-AC65-EF447A435834}">
      <dsp:nvSpPr>
        <dsp:cNvPr id="0" name=""/>
        <dsp:cNvSpPr/>
      </dsp:nvSpPr>
      <dsp:spPr>
        <a:xfrm>
          <a:off x="3119298" y="231774"/>
          <a:ext cx="1091389" cy="927324"/>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 r="-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574B1B-C990-41E7-94E2-D0165D2ABEBA}">
      <dsp:nvSpPr>
        <dsp:cNvPr id="0" name=""/>
        <dsp:cNvSpPr/>
      </dsp:nvSpPr>
      <dsp:spPr>
        <a:xfrm>
          <a:off x="3119298" y="1159098"/>
          <a:ext cx="1091389" cy="385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fr-FR" sz="700" b="0" i="0" kern="1200" dirty="0"/>
            <a:t>Huawei VS Code (</a:t>
          </a:r>
          <a:r>
            <a:rPr lang="fr-FR" sz="700" b="0" i="0" kern="1200" dirty="0" err="1"/>
            <a:t>Customized</a:t>
          </a:r>
          <a:r>
            <a:rPr lang="fr-FR" sz="700" b="0" i="0" kern="1200" dirty="0"/>
            <a:t>)(</a:t>
          </a:r>
          <a:r>
            <a:rPr lang="fr-FR" sz="700" b="1" i="0" kern="1200" dirty="0" err="1"/>
            <a:t>Text</a:t>
          </a:r>
          <a:r>
            <a:rPr lang="fr-FR" sz="700" b="1" i="0" kern="1200" dirty="0"/>
            <a:t> Editors)</a:t>
          </a:r>
          <a:endParaRPr lang="fr-FR" sz="700" kern="1200" dirty="0"/>
        </a:p>
      </dsp:txBody>
      <dsp:txXfrm>
        <a:off x="3119298" y="1159098"/>
        <a:ext cx="1091389" cy="385196"/>
      </dsp:txXfrm>
    </dsp:sp>
    <dsp:sp modelId="{B86B4520-71E1-4BF7-A97C-D6BEB5D3F22F}">
      <dsp:nvSpPr>
        <dsp:cNvPr id="0" name=""/>
        <dsp:cNvSpPr/>
      </dsp:nvSpPr>
      <dsp:spPr>
        <a:xfrm>
          <a:off x="4585922" y="174708"/>
          <a:ext cx="1212654" cy="142665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22203B9-FCBA-42B3-AED0-7D01E8145DB0}">
      <dsp:nvSpPr>
        <dsp:cNvPr id="0" name=""/>
        <dsp:cNvSpPr/>
      </dsp:nvSpPr>
      <dsp:spPr>
        <a:xfrm>
          <a:off x="4646555" y="231774"/>
          <a:ext cx="1091389" cy="927324"/>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4000" r="-1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DB1F51-56D8-4AEE-B562-958B11F214BF}">
      <dsp:nvSpPr>
        <dsp:cNvPr id="0" name=""/>
        <dsp:cNvSpPr/>
      </dsp:nvSpPr>
      <dsp:spPr>
        <a:xfrm>
          <a:off x="4646555" y="1159098"/>
          <a:ext cx="1091389" cy="385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fr-FR" sz="700" b="0" i="0" kern="1200" dirty="0"/>
            <a:t>PostgreSQL(</a:t>
          </a:r>
          <a:r>
            <a:rPr lang="fr-FR" sz="700" b="1" i="0" kern="1200" dirty="0" err="1"/>
            <a:t>Database</a:t>
          </a:r>
          <a:r>
            <a:rPr lang="fr-FR" sz="700" b="1" i="0" kern="1200" dirty="0"/>
            <a:t> and Connectivity)</a:t>
          </a:r>
          <a:endParaRPr lang="fr-FR" sz="700" kern="1200" dirty="0"/>
        </a:p>
      </dsp:txBody>
      <dsp:txXfrm>
        <a:off x="4646555" y="1159098"/>
        <a:ext cx="1091389" cy="385196"/>
      </dsp:txXfrm>
    </dsp:sp>
    <dsp:sp modelId="{605EFDE3-A7AC-4D76-9143-B79D69ADA9C9}">
      <dsp:nvSpPr>
        <dsp:cNvPr id="0" name=""/>
        <dsp:cNvSpPr/>
      </dsp:nvSpPr>
      <dsp:spPr>
        <a:xfrm>
          <a:off x="6113179" y="174708"/>
          <a:ext cx="1212654" cy="142665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A819BDB-418F-4D9B-BA01-2DFB8E22598D}">
      <dsp:nvSpPr>
        <dsp:cNvPr id="0" name=""/>
        <dsp:cNvSpPr/>
      </dsp:nvSpPr>
      <dsp:spPr>
        <a:xfrm>
          <a:off x="6173812" y="231774"/>
          <a:ext cx="1091389" cy="927324"/>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9000" b="-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C0B18D-3123-4A62-AA5A-DB3E0FE34C58}">
      <dsp:nvSpPr>
        <dsp:cNvPr id="0" name=""/>
        <dsp:cNvSpPr/>
      </dsp:nvSpPr>
      <dsp:spPr>
        <a:xfrm>
          <a:off x="6173812" y="1159098"/>
          <a:ext cx="1091389" cy="385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fr-FR" sz="700" b="0" i="0" kern="1200" dirty="0"/>
            <a:t>psycopg2 (</a:t>
          </a:r>
          <a:r>
            <a:rPr lang="fr-FR" sz="700" b="1" i="0" kern="1200" dirty="0" err="1"/>
            <a:t>Database</a:t>
          </a:r>
          <a:r>
            <a:rPr lang="fr-FR" sz="700" b="1" i="0" kern="1200" dirty="0"/>
            <a:t> and Connectivity</a:t>
          </a:r>
          <a:r>
            <a:rPr lang="fr-FR" sz="700" b="0" i="0" kern="1200" dirty="0"/>
            <a:t>)</a:t>
          </a:r>
          <a:endParaRPr lang="fr-FR" sz="700" kern="1200" dirty="0"/>
        </a:p>
      </dsp:txBody>
      <dsp:txXfrm>
        <a:off x="6173812" y="1159098"/>
        <a:ext cx="1091389" cy="385196"/>
      </dsp:txXfrm>
    </dsp:sp>
    <dsp:sp modelId="{D31E88AE-EE6F-4665-AC45-45CA3AE5AC88}">
      <dsp:nvSpPr>
        <dsp:cNvPr id="0" name=""/>
        <dsp:cNvSpPr/>
      </dsp:nvSpPr>
      <dsp:spPr>
        <a:xfrm>
          <a:off x="4151" y="1722626"/>
          <a:ext cx="1212654" cy="142665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50C5685-F091-431B-B7B5-5BC939E59D2B}">
      <dsp:nvSpPr>
        <dsp:cNvPr id="0" name=""/>
        <dsp:cNvSpPr/>
      </dsp:nvSpPr>
      <dsp:spPr>
        <a:xfrm>
          <a:off x="64784" y="1779692"/>
          <a:ext cx="1091389" cy="927324"/>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9000" b="-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4B71A9-7FF4-4736-892F-5C78D073E1A7}">
      <dsp:nvSpPr>
        <dsp:cNvPr id="0" name=""/>
        <dsp:cNvSpPr/>
      </dsp:nvSpPr>
      <dsp:spPr>
        <a:xfrm>
          <a:off x="64784" y="2707016"/>
          <a:ext cx="1091389" cy="385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fr-FR" sz="700" b="0" i="0" kern="1200" dirty="0" err="1"/>
            <a:t>NumPy</a:t>
          </a:r>
          <a:r>
            <a:rPr lang="fr-FR" sz="700" b="0" i="0" kern="1200" dirty="0"/>
            <a:t>(</a:t>
          </a:r>
          <a:r>
            <a:rPr lang="fr-FR" sz="700" b="1" i="0" kern="1200" dirty="0" err="1"/>
            <a:t>Frameworks</a:t>
          </a:r>
          <a:r>
            <a:rPr lang="fr-FR" sz="700" b="1" i="0" kern="1200" dirty="0"/>
            <a:t>)</a:t>
          </a:r>
          <a:endParaRPr lang="fr-FR" sz="700" kern="1200" dirty="0"/>
        </a:p>
      </dsp:txBody>
      <dsp:txXfrm>
        <a:off x="64784" y="2707016"/>
        <a:ext cx="1091389" cy="385196"/>
      </dsp:txXfrm>
    </dsp:sp>
    <dsp:sp modelId="{5FF1C940-2945-482D-80BE-E27E470B3D92}">
      <dsp:nvSpPr>
        <dsp:cNvPr id="0" name=""/>
        <dsp:cNvSpPr/>
      </dsp:nvSpPr>
      <dsp:spPr>
        <a:xfrm>
          <a:off x="1531408" y="1722626"/>
          <a:ext cx="1212654" cy="142665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F621B29-752F-4265-BDA4-219D130EFA39}">
      <dsp:nvSpPr>
        <dsp:cNvPr id="0" name=""/>
        <dsp:cNvSpPr/>
      </dsp:nvSpPr>
      <dsp:spPr>
        <a:xfrm>
          <a:off x="1592041" y="1779692"/>
          <a:ext cx="1091389" cy="927324"/>
        </a:xfrm>
        <a:prstGeom prst="rect">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9000" b="-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2CB58E-157A-4FF7-8B32-DD5DA5025E7F}">
      <dsp:nvSpPr>
        <dsp:cNvPr id="0" name=""/>
        <dsp:cNvSpPr/>
      </dsp:nvSpPr>
      <dsp:spPr>
        <a:xfrm>
          <a:off x="1592041" y="2707016"/>
          <a:ext cx="1091389" cy="385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fr-FR" sz="700" b="0" i="0" kern="1200" dirty="0"/>
            <a:t>Pandas(</a:t>
          </a:r>
          <a:r>
            <a:rPr lang="fr-FR" sz="700" b="1" i="0" kern="1200" dirty="0" err="1"/>
            <a:t>Frameworks</a:t>
          </a:r>
          <a:r>
            <a:rPr lang="fr-FR" sz="700" b="1" i="0" kern="1200" dirty="0"/>
            <a:t>)</a:t>
          </a:r>
          <a:endParaRPr lang="fr-FR" sz="700" kern="1200" dirty="0"/>
        </a:p>
      </dsp:txBody>
      <dsp:txXfrm>
        <a:off x="1592041" y="2707016"/>
        <a:ext cx="1091389" cy="385196"/>
      </dsp:txXfrm>
    </dsp:sp>
    <dsp:sp modelId="{E878B009-89B4-4663-8511-630C3753AEC3}">
      <dsp:nvSpPr>
        <dsp:cNvPr id="0" name=""/>
        <dsp:cNvSpPr/>
      </dsp:nvSpPr>
      <dsp:spPr>
        <a:xfrm>
          <a:off x="3058665" y="1722626"/>
          <a:ext cx="1212654" cy="142665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65875D5-C9CD-4779-AAB6-67419373BA38}">
      <dsp:nvSpPr>
        <dsp:cNvPr id="0" name=""/>
        <dsp:cNvSpPr/>
      </dsp:nvSpPr>
      <dsp:spPr>
        <a:xfrm>
          <a:off x="3119298" y="1779692"/>
          <a:ext cx="1091389" cy="927324"/>
        </a:xfrm>
        <a:prstGeom prst="rect">
          <a:avLst/>
        </a:prstGeom>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28788" r="-2878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265E6F-D2AC-4BC7-A3E1-4CD13E0B55B3}">
      <dsp:nvSpPr>
        <dsp:cNvPr id="0" name=""/>
        <dsp:cNvSpPr/>
      </dsp:nvSpPr>
      <dsp:spPr>
        <a:xfrm>
          <a:off x="3119298" y="2707016"/>
          <a:ext cx="1091389" cy="385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fr-FR" sz="700" b="0" i="0" kern="1200" dirty="0" err="1"/>
            <a:t>Scikit-learn</a:t>
          </a:r>
          <a:r>
            <a:rPr lang="fr-FR" sz="700" b="0" i="0" kern="1200" dirty="0"/>
            <a:t>(</a:t>
          </a:r>
          <a:r>
            <a:rPr lang="fr-FR" sz="700" b="1" i="0" kern="1200" dirty="0" err="1"/>
            <a:t>Frameworks</a:t>
          </a:r>
          <a:r>
            <a:rPr lang="fr-FR" sz="700" b="1" i="0" kern="1200" dirty="0"/>
            <a:t>)</a:t>
          </a:r>
          <a:endParaRPr lang="fr-FR" sz="700" kern="1200" dirty="0"/>
        </a:p>
      </dsp:txBody>
      <dsp:txXfrm>
        <a:off x="3119298" y="2707016"/>
        <a:ext cx="1091389" cy="385196"/>
      </dsp:txXfrm>
    </dsp:sp>
    <dsp:sp modelId="{CD32CBE9-2801-4ED3-8888-75E5B51190A1}">
      <dsp:nvSpPr>
        <dsp:cNvPr id="0" name=""/>
        <dsp:cNvSpPr/>
      </dsp:nvSpPr>
      <dsp:spPr>
        <a:xfrm>
          <a:off x="4585922" y="1722626"/>
          <a:ext cx="1212654" cy="142665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F45D272-234A-4233-B532-2185BFC6F87C}">
      <dsp:nvSpPr>
        <dsp:cNvPr id="0" name=""/>
        <dsp:cNvSpPr/>
      </dsp:nvSpPr>
      <dsp:spPr>
        <a:xfrm>
          <a:off x="4646555" y="1779692"/>
          <a:ext cx="1091389" cy="927324"/>
        </a:xfrm>
        <a:prstGeom prst="rect">
          <a:avLst/>
        </a:prstGeom>
        <a:blipFill>
          <a:blip xmlns:r="http://schemas.openxmlformats.org/officeDocument/2006/relationships" r:embed="rId9">
            <a:extLst>
              <a:ext uri="{28A0092B-C50C-407E-A947-70E740481C1C}">
                <a14:useLocalDpi xmlns:a14="http://schemas.microsoft.com/office/drawing/2010/main" val="0"/>
              </a:ext>
            </a:extLst>
          </a:blip>
          <a:srcRect/>
          <a:stretch>
            <a:fillRect t="-9000" b="-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132B6C-093E-43DD-8116-D50C045E083F}">
      <dsp:nvSpPr>
        <dsp:cNvPr id="0" name=""/>
        <dsp:cNvSpPr/>
      </dsp:nvSpPr>
      <dsp:spPr>
        <a:xfrm>
          <a:off x="4646555" y="2707016"/>
          <a:ext cx="1091389" cy="385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fr-FR" sz="700" b="0" i="0" kern="1200" dirty="0" err="1"/>
            <a:t>Dask</a:t>
          </a:r>
          <a:r>
            <a:rPr lang="fr-FR" sz="700" b="0" i="0" kern="1200" dirty="0"/>
            <a:t> (</a:t>
          </a:r>
          <a:r>
            <a:rPr lang="fr-FR" sz="700" b="1" i="0" kern="1200" dirty="0" err="1"/>
            <a:t>Frameworks</a:t>
          </a:r>
          <a:r>
            <a:rPr lang="fr-FR" sz="700" b="0" i="0" kern="1200" dirty="0"/>
            <a:t>)</a:t>
          </a:r>
          <a:endParaRPr lang="fr-FR" sz="700" kern="1200" dirty="0"/>
        </a:p>
      </dsp:txBody>
      <dsp:txXfrm>
        <a:off x="4646555" y="2707016"/>
        <a:ext cx="1091389" cy="385196"/>
      </dsp:txXfrm>
    </dsp:sp>
    <dsp:sp modelId="{4C95A296-37CB-4DFF-A131-FA508A1CEBA9}">
      <dsp:nvSpPr>
        <dsp:cNvPr id="0" name=""/>
        <dsp:cNvSpPr/>
      </dsp:nvSpPr>
      <dsp:spPr>
        <a:xfrm>
          <a:off x="6113179" y="1722626"/>
          <a:ext cx="1212654" cy="142665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C0CE484-E296-4DD8-946A-DAA1680C85D8}">
      <dsp:nvSpPr>
        <dsp:cNvPr id="0" name=""/>
        <dsp:cNvSpPr/>
      </dsp:nvSpPr>
      <dsp:spPr>
        <a:xfrm>
          <a:off x="6173812" y="1779692"/>
          <a:ext cx="1091389" cy="927324"/>
        </a:xfrm>
        <a:prstGeom prst="rect">
          <a:avLst/>
        </a:prstGeom>
        <a:blipFill>
          <a:blip xmlns:r="http://schemas.openxmlformats.org/officeDocument/2006/relationships" r:embed="rId10">
            <a:extLst>
              <a:ext uri="{28A0092B-C50C-407E-A947-70E740481C1C}">
                <a14:useLocalDpi xmlns:a14="http://schemas.microsoft.com/office/drawing/2010/main" val="0"/>
              </a:ext>
            </a:extLst>
          </a:blip>
          <a:srcRect/>
          <a:stretch>
            <a:fillRect t="-8000" b="-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C13074-1299-49AE-9E11-F23A2EB8E9B9}">
      <dsp:nvSpPr>
        <dsp:cNvPr id="0" name=""/>
        <dsp:cNvSpPr/>
      </dsp:nvSpPr>
      <dsp:spPr>
        <a:xfrm>
          <a:off x="6173812" y="2707016"/>
          <a:ext cx="1091389" cy="385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fr-FR" sz="700" b="0" i="0" kern="1200" dirty="0"/>
            <a:t>Power BI (</a:t>
          </a:r>
          <a:r>
            <a:rPr lang="fr-FR" sz="700" b="1" i="0" kern="1200" dirty="0" err="1"/>
            <a:t>Visualization</a:t>
          </a:r>
          <a:r>
            <a:rPr lang="fr-FR" sz="700" b="0" i="0" kern="1200" dirty="0"/>
            <a:t>)</a:t>
          </a:r>
          <a:endParaRPr lang="fr-FR" sz="700" kern="1200" dirty="0"/>
        </a:p>
      </dsp:txBody>
      <dsp:txXfrm>
        <a:off x="6173812" y="2707016"/>
        <a:ext cx="1091389" cy="3851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44A53-8990-4A11-9AD5-AEDA7D916CF4}">
      <dsp:nvSpPr>
        <dsp:cNvPr id="0" name=""/>
        <dsp:cNvSpPr/>
      </dsp:nvSpPr>
      <dsp:spPr>
        <a:xfrm>
          <a:off x="0" y="0"/>
          <a:ext cx="174818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08D3A9-F2E3-4EF8-9599-2E66ECA5C947}">
      <dsp:nvSpPr>
        <dsp:cNvPr id="0" name=""/>
        <dsp:cNvSpPr/>
      </dsp:nvSpPr>
      <dsp:spPr>
        <a:xfrm>
          <a:off x="0" y="0"/>
          <a:ext cx="1748184" cy="309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0" i="0" kern="1200"/>
            <a:t>Collect xDRs from PS/LTE Probes.</a:t>
          </a:r>
          <a:endParaRPr lang="fr-FR" sz="900" kern="1200"/>
        </a:p>
      </dsp:txBody>
      <dsp:txXfrm>
        <a:off x="0" y="0"/>
        <a:ext cx="1748184" cy="309741"/>
      </dsp:txXfrm>
    </dsp:sp>
    <dsp:sp modelId="{67E2B75A-78BF-469D-A1BD-66C5B12D195B}">
      <dsp:nvSpPr>
        <dsp:cNvPr id="0" name=""/>
        <dsp:cNvSpPr/>
      </dsp:nvSpPr>
      <dsp:spPr>
        <a:xfrm>
          <a:off x="0" y="309741"/>
          <a:ext cx="174818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A55646-FD9D-4C57-BC43-CEF2A3AD2CEA}">
      <dsp:nvSpPr>
        <dsp:cNvPr id="0" name=""/>
        <dsp:cNvSpPr/>
      </dsp:nvSpPr>
      <dsp:spPr>
        <a:xfrm>
          <a:off x="0" y="309741"/>
          <a:ext cx="1748184" cy="309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0" i="0" kern="1200"/>
            <a:t>Process through DPU and CAU.</a:t>
          </a:r>
          <a:endParaRPr lang="fr-FR" sz="900" kern="1200"/>
        </a:p>
      </dsp:txBody>
      <dsp:txXfrm>
        <a:off x="0" y="309741"/>
        <a:ext cx="1748184" cy="309741"/>
      </dsp:txXfrm>
    </dsp:sp>
    <dsp:sp modelId="{F5A6B8A0-D094-4486-A8D1-1AB601B6A70D}">
      <dsp:nvSpPr>
        <dsp:cNvPr id="0" name=""/>
        <dsp:cNvSpPr/>
      </dsp:nvSpPr>
      <dsp:spPr>
        <a:xfrm>
          <a:off x="0" y="619482"/>
          <a:ext cx="174818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CF1F02-B47B-4287-81A2-B57F784C244E}">
      <dsp:nvSpPr>
        <dsp:cNvPr id="0" name=""/>
        <dsp:cNvSpPr/>
      </dsp:nvSpPr>
      <dsp:spPr>
        <a:xfrm>
          <a:off x="0" y="619482"/>
          <a:ext cx="1748184" cy="309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0" i="0" kern="1200"/>
            <a:t>Analyze in IMC and Spark.</a:t>
          </a:r>
          <a:endParaRPr lang="fr-FR" sz="900" kern="1200"/>
        </a:p>
      </dsp:txBody>
      <dsp:txXfrm>
        <a:off x="0" y="619482"/>
        <a:ext cx="1748184" cy="309741"/>
      </dsp:txXfrm>
    </dsp:sp>
    <dsp:sp modelId="{C49B983A-A474-4440-98A9-45612AE17DDB}">
      <dsp:nvSpPr>
        <dsp:cNvPr id="0" name=""/>
        <dsp:cNvSpPr/>
      </dsp:nvSpPr>
      <dsp:spPr>
        <a:xfrm>
          <a:off x="0" y="929223"/>
          <a:ext cx="174818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0C90E0-BEE9-4AEF-B0F4-37ECB296D04B}">
      <dsp:nvSpPr>
        <dsp:cNvPr id="0" name=""/>
        <dsp:cNvSpPr/>
      </dsp:nvSpPr>
      <dsp:spPr>
        <a:xfrm>
          <a:off x="0" y="929223"/>
          <a:ext cx="1748184" cy="309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0" i="0" kern="1200"/>
            <a:t>Store SDRs in Carbon.</a:t>
          </a:r>
          <a:endParaRPr lang="fr-FR" sz="900" kern="1200"/>
        </a:p>
      </dsp:txBody>
      <dsp:txXfrm>
        <a:off x="0" y="929223"/>
        <a:ext cx="1748184" cy="30974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D19A2-B57C-41AD-81C9-2FB635D09339}">
      <dsp:nvSpPr>
        <dsp:cNvPr id="0" name=""/>
        <dsp:cNvSpPr/>
      </dsp:nvSpPr>
      <dsp:spPr>
        <a:xfrm rot="5400000">
          <a:off x="1648054" y="747482"/>
          <a:ext cx="656452" cy="747347"/>
        </a:xfrm>
        <a:prstGeom prst="bentUpArrow">
          <a:avLst>
            <a:gd name="adj1" fmla="val 32840"/>
            <a:gd name="adj2" fmla="val 25000"/>
            <a:gd name="adj3" fmla="val 35780"/>
          </a:avLst>
        </a:prstGeom>
        <a:solidFill>
          <a:schemeClr val="accent1">
            <a:tint val="4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D0FC46-B1D8-4CAD-9B14-755290917C51}">
      <dsp:nvSpPr>
        <dsp:cNvPr id="0" name=""/>
        <dsp:cNvSpPr/>
      </dsp:nvSpPr>
      <dsp:spPr>
        <a:xfrm>
          <a:off x="1128460" y="19792"/>
          <a:ext cx="1796427" cy="773519"/>
        </a:xfrm>
        <a:prstGeom prst="roundRect">
          <a:avLst>
            <a:gd name="adj" fmla="val 1667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0" i="0" kern="1200"/>
            <a:t>Raw Data</a:t>
          </a:r>
          <a:endParaRPr lang="fr-FR" sz="1400" kern="1200"/>
        </a:p>
      </dsp:txBody>
      <dsp:txXfrm>
        <a:off x="1166227" y="57559"/>
        <a:ext cx="1720893" cy="697985"/>
      </dsp:txXfrm>
    </dsp:sp>
    <dsp:sp modelId="{49B15986-8357-4B1D-8701-171AA5BA0EB7}">
      <dsp:nvSpPr>
        <dsp:cNvPr id="0" name=""/>
        <dsp:cNvSpPr/>
      </dsp:nvSpPr>
      <dsp:spPr>
        <a:xfrm>
          <a:off x="2579213" y="93564"/>
          <a:ext cx="803729" cy="625192"/>
        </a:xfrm>
        <a:prstGeom prst="rect">
          <a:avLst/>
        </a:prstGeom>
        <a:noFill/>
        <a:ln>
          <a:noFill/>
        </a:ln>
        <a:effectLst/>
      </dsp:spPr>
      <dsp:style>
        <a:lnRef idx="0">
          <a:scrgbClr r="0" g="0" b="0"/>
        </a:lnRef>
        <a:fillRef idx="0">
          <a:scrgbClr r="0" g="0" b="0"/>
        </a:fillRef>
        <a:effectRef idx="0">
          <a:scrgbClr r="0" g="0" b="0"/>
        </a:effectRef>
        <a:fontRef idx="minor"/>
      </dsp:style>
    </dsp:sp>
    <dsp:sp modelId="{7E71550B-02AB-438B-BEA9-8A14C04E5AB7}">
      <dsp:nvSpPr>
        <dsp:cNvPr id="0" name=""/>
        <dsp:cNvSpPr/>
      </dsp:nvSpPr>
      <dsp:spPr>
        <a:xfrm rot="5400000">
          <a:off x="2730206" y="1616399"/>
          <a:ext cx="656452" cy="747347"/>
        </a:xfrm>
        <a:prstGeom prst="bentUpArrow">
          <a:avLst>
            <a:gd name="adj1" fmla="val 32840"/>
            <a:gd name="adj2" fmla="val 25000"/>
            <a:gd name="adj3" fmla="val 35780"/>
          </a:avLst>
        </a:prstGeom>
        <a:solidFill>
          <a:schemeClr val="accent1">
            <a:tint val="4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4D4915-0DA9-402F-910C-C5FBF4385F75}">
      <dsp:nvSpPr>
        <dsp:cNvPr id="0" name=""/>
        <dsp:cNvSpPr/>
      </dsp:nvSpPr>
      <dsp:spPr>
        <a:xfrm>
          <a:off x="2210612" y="888709"/>
          <a:ext cx="1796427" cy="773519"/>
        </a:xfrm>
        <a:prstGeom prst="roundRect">
          <a:avLst>
            <a:gd name="adj" fmla="val 1667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0" i="0" kern="1200"/>
            <a:t>Data Transformation (KPI/KQI Calculation)</a:t>
          </a:r>
          <a:endParaRPr lang="fr-FR" sz="1400" kern="1200"/>
        </a:p>
      </dsp:txBody>
      <dsp:txXfrm>
        <a:off x="2248379" y="926476"/>
        <a:ext cx="1720893" cy="697985"/>
      </dsp:txXfrm>
    </dsp:sp>
    <dsp:sp modelId="{C4E94E97-94F6-430A-AF52-A18F849789FE}">
      <dsp:nvSpPr>
        <dsp:cNvPr id="0" name=""/>
        <dsp:cNvSpPr/>
      </dsp:nvSpPr>
      <dsp:spPr>
        <a:xfrm>
          <a:off x="3661365" y="962482"/>
          <a:ext cx="803729" cy="625192"/>
        </a:xfrm>
        <a:prstGeom prst="rect">
          <a:avLst/>
        </a:prstGeom>
        <a:noFill/>
        <a:ln>
          <a:noFill/>
        </a:ln>
        <a:effectLst/>
      </dsp:spPr>
      <dsp:style>
        <a:lnRef idx="0">
          <a:scrgbClr r="0" g="0" b="0"/>
        </a:lnRef>
        <a:fillRef idx="0">
          <a:scrgbClr r="0" g="0" b="0"/>
        </a:fillRef>
        <a:effectRef idx="0">
          <a:scrgbClr r="0" g="0" b="0"/>
        </a:effectRef>
        <a:fontRef idx="minor"/>
      </dsp:style>
    </dsp:sp>
    <dsp:sp modelId="{9C9EB5F1-754E-48D3-A074-F9CE58825A45}">
      <dsp:nvSpPr>
        <dsp:cNvPr id="0" name=""/>
        <dsp:cNvSpPr/>
      </dsp:nvSpPr>
      <dsp:spPr>
        <a:xfrm rot="5400000">
          <a:off x="3812357" y="2485317"/>
          <a:ext cx="656452" cy="747347"/>
        </a:xfrm>
        <a:prstGeom prst="bentUpArrow">
          <a:avLst>
            <a:gd name="adj1" fmla="val 32840"/>
            <a:gd name="adj2" fmla="val 25000"/>
            <a:gd name="adj3" fmla="val 35780"/>
          </a:avLst>
        </a:prstGeom>
        <a:solidFill>
          <a:schemeClr val="accent1">
            <a:tint val="4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EA4141-34C4-40D5-94A4-C0E15460F1B2}">
      <dsp:nvSpPr>
        <dsp:cNvPr id="0" name=""/>
        <dsp:cNvSpPr/>
      </dsp:nvSpPr>
      <dsp:spPr>
        <a:xfrm>
          <a:off x="3292763" y="1757627"/>
          <a:ext cx="1796427" cy="773519"/>
        </a:xfrm>
        <a:prstGeom prst="roundRect">
          <a:avLst>
            <a:gd name="adj" fmla="val 1667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0" i="0" kern="1200"/>
            <a:t>Data Integration (Merged Tables)</a:t>
          </a:r>
          <a:endParaRPr lang="fr-FR" sz="1400" kern="1200"/>
        </a:p>
      </dsp:txBody>
      <dsp:txXfrm>
        <a:off x="3330530" y="1795394"/>
        <a:ext cx="1720893" cy="697985"/>
      </dsp:txXfrm>
    </dsp:sp>
    <dsp:sp modelId="{43F305DD-BF17-46E9-9784-B9E6EF9BCE5D}">
      <dsp:nvSpPr>
        <dsp:cNvPr id="0" name=""/>
        <dsp:cNvSpPr/>
      </dsp:nvSpPr>
      <dsp:spPr>
        <a:xfrm>
          <a:off x="4743516" y="1831399"/>
          <a:ext cx="803729" cy="625192"/>
        </a:xfrm>
        <a:prstGeom prst="rect">
          <a:avLst/>
        </a:prstGeom>
        <a:noFill/>
        <a:ln>
          <a:noFill/>
        </a:ln>
        <a:effectLst/>
      </dsp:spPr>
      <dsp:style>
        <a:lnRef idx="0">
          <a:scrgbClr r="0" g="0" b="0"/>
        </a:lnRef>
        <a:fillRef idx="0">
          <a:scrgbClr r="0" g="0" b="0"/>
        </a:fillRef>
        <a:effectRef idx="0">
          <a:scrgbClr r="0" g="0" b="0"/>
        </a:effectRef>
        <a:fontRef idx="minor"/>
      </dsp:style>
    </dsp:sp>
    <dsp:sp modelId="{FF1ADD12-5117-4033-8134-C57AECC6AABB}">
      <dsp:nvSpPr>
        <dsp:cNvPr id="0" name=""/>
        <dsp:cNvSpPr/>
      </dsp:nvSpPr>
      <dsp:spPr>
        <a:xfrm>
          <a:off x="4374914" y="2626544"/>
          <a:ext cx="1796427" cy="773519"/>
        </a:xfrm>
        <a:prstGeom prst="roundRect">
          <a:avLst>
            <a:gd name="adj" fmla="val 1667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0" i="0" kern="1200"/>
            <a:t>Structured Dataset.</a:t>
          </a:r>
          <a:endParaRPr lang="fr-FR" sz="1400" kern="1200"/>
        </a:p>
      </dsp:txBody>
      <dsp:txXfrm>
        <a:off x="4412681" y="2664311"/>
        <a:ext cx="1720893" cy="69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7699ee339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7699ee339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Good [morning/afternoon], esteemed jury members, professors, and colleagues.</a:t>
            </a:r>
          </a:p>
          <a:p>
            <a:r>
              <a:rPr lang="en-US" dirty="0"/>
              <a:t>It is a privilege to present my end-of-study project, </a:t>
            </a:r>
            <a:r>
              <a:rPr lang="en-US" b="1" dirty="0"/>
              <a:t>"Enhancing User Experience Through Integrated Analysis."</a:t>
            </a:r>
            <a:r>
              <a:rPr lang="en-US" dirty="0"/>
              <a:t> This project represents the culmination of my learning in </a:t>
            </a:r>
            <a:r>
              <a:rPr lang="en-US" b="1" dirty="0"/>
              <a:t>Software Architecture Engineering</a:t>
            </a:r>
            <a:r>
              <a:rPr lang="en-US" dirty="0"/>
              <a:t> and focuses on innovative solutions to enhance user experience.</a:t>
            </a:r>
          </a:p>
          <a:p>
            <a:r>
              <a:rPr lang="en-US" dirty="0"/>
              <a:t>I sincerely thank my academic supervisor, </a:t>
            </a:r>
            <a:r>
              <a:rPr lang="en-US" b="1" dirty="0"/>
              <a:t>Chaima Ayari,</a:t>
            </a:r>
            <a:r>
              <a:rPr lang="en-US" dirty="0"/>
              <a:t> and my corporate supervisor, </a:t>
            </a:r>
            <a:r>
              <a:rPr lang="en-US" b="1" dirty="0"/>
              <a:t>Mohamed Ben Salem,</a:t>
            </a:r>
            <a:r>
              <a:rPr lang="en-US" dirty="0"/>
              <a:t> for their invaluable support. </a:t>
            </a:r>
          </a:p>
          <a:p>
            <a:r>
              <a:rPr lang="en-US" dirty="0"/>
              <a:t>I also extend my gratitude to the jury members, </a:t>
            </a:r>
            <a:r>
              <a:rPr lang="en-US" b="1" dirty="0"/>
              <a:t>Mohamed </a:t>
            </a:r>
            <a:r>
              <a:rPr lang="en-US" b="1" dirty="0" err="1"/>
              <a:t>Rjab</a:t>
            </a:r>
            <a:r>
              <a:rPr lang="en-US" dirty="0"/>
              <a:t> and </a:t>
            </a:r>
            <a:r>
              <a:rPr lang="en-US" b="1" dirty="0" err="1"/>
              <a:t>Radhia</a:t>
            </a:r>
            <a:r>
              <a:rPr lang="en-US" b="1" dirty="0"/>
              <a:t> </a:t>
            </a:r>
            <a:r>
              <a:rPr lang="en-US" b="1" dirty="0" err="1"/>
              <a:t>Werghemmi</a:t>
            </a:r>
            <a:r>
              <a:rPr lang="en-US" dirty="0"/>
              <a:t>, for dedicating your time to assess my work.</a:t>
            </a:r>
          </a:p>
          <a:p>
            <a:r>
              <a:rPr lang="en-US" dirty="0"/>
              <a:t>I am eager to share the details of this project with you and look forward to your questions and insights.</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BAA019F4-D254-B232-7393-D3FF47C931E2}"/>
            </a:ext>
          </a:extLst>
        </p:cNvPr>
        <p:cNvGrpSpPr/>
        <p:nvPr/>
      </p:nvGrpSpPr>
      <p:grpSpPr>
        <a:xfrm>
          <a:off x="0" y="0"/>
          <a:ext cx="0" cy="0"/>
          <a:chOff x="0" y="0"/>
          <a:chExt cx="0" cy="0"/>
        </a:xfrm>
      </p:grpSpPr>
      <p:sp>
        <p:nvSpPr>
          <p:cNvPr id="425" name="Google Shape;425;g184d99d1a72_0_2:notes">
            <a:extLst>
              <a:ext uri="{FF2B5EF4-FFF2-40B4-BE49-F238E27FC236}">
                <a16:creationId xmlns:a16="http://schemas.microsoft.com/office/drawing/2014/main" id="{19EA3378-4CC2-7F3C-5E11-905790993F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84d99d1a72_0_2:notes">
            <a:extLst>
              <a:ext uri="{FF2B5EF4-FFF2-40B4-BE49-F238E27FC236}">
                <a16:creationId xmlns:a16="http://schemas.microsoft.com/office/drawing/2014/main" id="{91FF0C66-CFE9-12CD-189E-E5473685DD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Service Operations Center (SOC) is a solution that unifies monitoring and enables real-time insights. It ensures proactive issue resolution, fosters collaboration, and drives improved network performance for better user experiences.</a:t>
            </a:r>
          </a:p>
        </p:txBody>
      </p:sp>
    </p:spTree>
    <p:extLst>
      <p:ext uri="{BB962C8B-B14F-4D97-AF65-F5344CB8AC3E}">
        <p14:creationId xmlns:p14="http://schemas.microsoft.com/office/powerpoint/2010/main" val="2712188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663C20BB-3EC2-005F-679B-AAFA48E11F8F}"/>
            </a:ext>
          </a:extLst>
        </p:cNvPr>
        <p:cNvGrpSpPr/>
        <p:nvPr/>
      </p:nvGrpSpPr>
      <p:grpSpPr>
        <a:xfrm>
          <a:off x="0" y="0"/>
          <a:ext cx="0" cy="0"/>
          <a:chOff x="0" y="0"/>
          <a:chExt cx="0" cy="0"/>
        </a:xfrm>
      </p:grpSpPr>
      <p:sp>
        <p:nvSpPr>
          <p:cNvPr id="425" name="Google Shape;425;g184d99d1a72_0_2:notes">
            <a:extLst>
              <a:ext uri="{FF2B5EF4-FFF2-40B4-BE49-F238E27FC236}">
                <a16:creationId xmlns:a16="http://schemas.microsoft.com/office/drawing/2014/main" id="{F1A24EEE-1A73-72D8-A19C-37D84576D4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84d99d1a72_0_2:notes">
            <a:extLst>
              <a:ext uri="{FF2B5EF4-FFF2-40B4-BE49-F238E27FC236}">
                <a16:creationId xmlns:a16="http://schemas.microsoft.com/office/drawing/2014/main" id="{D8C2F9CA-065C-E4C2-6B16-0A091D60F2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This slide compares the NOC and SOC, showcasing how the SOC offers a more advanced, user-focused approach.</a:t>
            </a:r>
            <a:endParaRPr lang="en-US" dirty="0"/>
          </a:p>
          <a:p>
            <a:pPr>
              <a:buFont typeface="Arial" panose="020B0604020202020204" pitchFamily="34" charset="0"/>
              <a:buChar char="•"/>
            </a:pPr>
            <a:r>
              <a:rPr lang="en-US" b="1" dirty="0"/>
              <a:t>Monitoring:</a:t>
            </a:r>
            <a:r>
              <a:rPr lang="en-US" dirty="0"/>
              <a:t> NOC focuses on network metrics, while SOC monitors end-to-end service quality, integrating user-centric metrics.</a:t>
            </a:r>
          </a:p>
          <a:p>
            <a:pPr>
              <a:buFont typeface="Arial" panose="020B0604020202020204" pitchFamily="34" charset="0"/>
              <a:buChar char="•"/>
            </a:pPr>
            <a:r>
              <a:rPr lang="en-US" b="1" dirty="0"/>
              <a:t>Approach:</a:t>
            </a:r>
            <a:r>
              <a:rPr lang="en-US" dirty="0"/>
              <a:t> NOC is reactive; SOC is proactive, resolving issues before they impact users.</a:t>
            </a:r>
          </a:p>
          <a:p>
            <a:pPr>
              <a:buFont typeface="Arial" panose="020B0604020202020204" pitchFamily="34" charset="0"/>
              <a:buChar char="•"/>
            </a:pPr>
            <a:r>
              <a:rPr lang="en-US" b="1" dirty="0"/>
              <a:t>Analysis:</a:t>
            </a:r>
            <a:r>
              <a:rPr lang="en-US" dirty="0"/>
              <a:t> NOC limits scope to network performance, while SOC analyzes service degradation and user impact.</a:t>
            </a:r>
          </a:p>
          <a:p>
            <a:pPr>
              <a:buFont typeface="Arial" panose="020B0604020202020204" pitchFamily="34" charset="0"/>
              <a:buChar char="•"/>
            </a:pPr>
            <a:r>
              <a:rPr lang="en-US" b="1" dirty="0"/>
              <a:t>Metrics:</a:t>
            </a:r>
            <a:r>
              <a:rPr lang="en-US" dirty="0"/>
              <a:t> NOC uses KPIs; SOC combines KPIs and KQIs for a holistic view.</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short, while the NOC keeps our networks running, the SOC ensures that the service we provide meets and even anticipates our customers’ needs, making it essential for building a more customer-centered, strategic approach to our operations."</a:t>
            </a:r>
            <a:endParaRPr dirty="0"/>
          </a:p>
        </p:txBody>
      </p:sp>
    </p:spTree>
    <p:extLst>
      <p:ext uri="{BB962C8B-B14F-4D97-AF65-F5344CB8AC3E}">
        <p14:creationId xmlns:p14="http://schemas.microsoft.com/office/powerpoint/2010/main" val="3313501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58A1F430-4070-DC6E-6AA3-30746B0E099B}"/>
            </a:ext>
          </a:extLst>
        </p:cNvPr>
        <p:cNvGrpSpPr/>
        <p:nvPr/>
      </p:nvGrpSpPr>
      <p:grpSpPr>
        <a:xfrm>
          <a:off x="0" y="0"/>
          <a:ext cx="0" cy="0"/>
          <a:chOff x="0" y="0"/>
          <a:chExt cx="0" cy="0"/>
        </a:xfrm>
      </p:grpSpPr>
      <p:sp>
        <p:nvSpPr>
          <p:cNvPr id="425" name="Google Shape;425;g184d99d1a72_0_2:notes">
            <a:extLst>
              <a:ext uri="{FF2B5EF4-FFF2-40B4-BE49-F238E27FC236}">
                <a16:creationId xmlns:a16="http://schemas.microsoft.com/office/drawing/2014/main" id="{8D7181F3-0385-656A-342D-F0C1840F43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84d99d1a72_0_2:notes">
            <a:extLst>
              <a:ext uri="{FF2B5EF4-FFF2-40B4-BE49-F238E27FC236}">
                <a16:creationId xmlns:a16="http://schemas.microsoft.com/office/drawing/2014/main" id="{704F790B-F1D7-371B-CFA5-7597F8B923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To support the SOC’s mission, we’ve outlined key functional requirements essential for maintaining high service standards.</a:t>
            </a:r>
          </a:p>
          <a:p>
            <a:r>
              <a:rPr lang="en-US" dirty="0"/>
              <a:t>First, </a:t>
            </a:r>
            <a:r>
              <a:rPr lang="en-US" b="1" dirty="0"/>
              <a:t>Service Quality Monitoring</a:t>
            </a:r>
            <a:r>
              <a:rPr lang="en-US" dirty="0"/>
              <a:t> ensures we track both Key Quality and Performance Indicators, allowing us to uphold high standards from the user’s perspective.</a:t>
            </a:r>
          </a:p>
          <a:p>
            <a:r>
              <a:rPr lang="en-US" b="1" dirty="0"/>
              <a:t>Proactive Issue Detection</a:t>
            </a:r>
            <a:r>
              <a:rPr lang="en-US" dirty="0"/>
              <a:t> helps us identify and address potential problems before they impact customers, minimizing disruptions.</a:t>
            </a:r>
          </a:p>
          <a:p>
            <a:r>
              <a:rPr lang="en-US" b="1" dirty="0"/>
              <a:t>Impact Analysis and Reporting</a:t>
            </a:r>
            <a:r>
              <a:rPr lang="en-US" dirty="0"/>
              <a:t> focuses on understanding how any service issues affect user experience, making sure our responses are customer-centered.</a:t>
            </a:r>
          </a:p>
          <a:p>
            <a:r>
              <a:rPr lang="en-US" b="1" dirty="0"/>
              <a:t>Cross-Department Communication</a:t>
            </a:r>
            <a:r>
              <a:rPr lang="en-US" dirty="0"/>
              <a:t> facilitates seamless data sharing with teams like customer support and marketing, ensuring unified and effective customer service.</a:t>
            </a:r>
          </a:p>
          <a:p>
            <a:r>
              <a:rPr lang="en-US" b="1" dirty="0"/>
              <a:t>Performance Optimization</a:t>
            </a:r>
            <a:r>
              <a:rPr lang="en-US" dirty="0"/>
              <a:t> allows us to analyze patterns to prevent issues and continuously improve service quality over time.</a:t>
            </a:r>
          </a:p>
          <a:p>
            <a:r>
              <a:rPr lang="en-US" dirty="0"/>
              <a:t>Lastly, a </a:t>
            </a:r>
            <a:r>
              <a:rPr lang="en-US" b="1" dirty="0"/>
              <a:t>Real-Time Dashboard with Alerts</a:t>
            </a:r>
            <a:r>
              <a:rPr lang="en-US" dirty="0"/>
              <a:t> enables our team to respond quickly to any anomalies, keeping our service reliable.</a:t>
            </a:r>
          </a:p>
          <a:p>
            <a:r>
              <a:rPr lang="en-US" dirty="0"/>
              <a:t>Together, these requirements empower the SOC to deliver quality service and enhance the overall customer experience."</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08100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FB26F6CC-2B74-8436-C035-621F343EFF23}"/>
            </a:ext>
          </a:extLst>
        </p:cNvPr>
        <p:cNvGrpSpPr/>
        <p:nvPr/>
      </p:nvGrpSpPr>
      <p:grpSpPr>
        <a:xfrm>
          <a:off x="0" y="0"/>
          <a:ext cx="0" cy="0"/>
          <a:chOff x="0" y="0"/>
          <a:chExt cx="0" cy="0"/>
        </a:xfrm>
      </p:grpSpPr>
      <p:sp>
        <p:nvSpPr>
          <p:cNvPr id="425" name="Google Shape;425;g184d99d1a72_0_2:notes">
            <a:extLst>
              <a:ext uri="{FF2B5EF4-FFF2-40B4-BE49-F238E27FC236}">
                <a16:creationId xmlns:a16="http://schemas.microsoft.com/office/drawing/2014/main" id="{5241205B-0FD0-983F-F324-A8D8E1F61D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84d99d1a72_0_2:notes">
            <a:extLst>
              <a:ext uri="{FF2B5EF4-FFF2-40B4-BE49-F238E27FC236}">
                <a16:creationId xmlns:a16="http://schemas.microsoft.com/office/drawing/2014/main" id="{A496CF39-7BD7-0544-9208-2BF0E50F36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Alongside our functional requirements, we have outlined key non-functional requirements to ensure that our SOC operates at a high standard of performance and reliability.</a:t>
            </a:r>
          </a:p>
          <a:p>
            <a:r>
              <a:rPr lang="en-US" dirty="0"/>
              <a:t>First, </a:t>
            </a:r>
            <a:r>
              <a:rPr lang="en-US" b="1" dirty="0"/>
              <a:t>Security and Data Protection</a:t>
            </a:r>
            <a:r>
              <a:rPr lang="en-US" dirty="0"/>
              <a:t> is critical, as the SOC deals with sensitive customer data. Robust security measures will safeguard data and comply with regulatory standards.</a:t>
            </a:r>
          </a:p>
          <a:p>
            <a:r>
              <a:rPr lang="en-US" b="1" dirty="0"/>
              <a:t>Efficiency and Resource Optimization</a:t>
            </a:r>
            <a:r>
              <a:rPr lang="en-US" dirty="0"/>
              <a:t> ensure that the SOC runs smoothly, using minimal resources while still providing quick, reliable insights. This keeps our operations cost-effective and responsive.</a:t>
            </a:r>
          </a:p>
          <a:p>
            <a:r>
              <a:rPr lang="en-US" dirty="0"/>
              <a:t>Next is </a:t>
            </a:r>
            <a:r>
              <a:rPr lang="en-US" b="1" dirty="0"/>
              <a:t>High Availability</a:t>
            </a:r>
            <a:r>
              <a:rPr lang="en-US" dirty="0"/>
              <a:t>. The SOC needs to operate continuously, with minimal downtime, so it can monitor and respond to issues at any time, maintaining uninterrupted service.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dirty="0"/>
              <a:t>Scalability</a:t>
            </a:r>
            <a:r>
              <a:rPr lang="en-US" dirty="0"/>
              <a:t>. As our service and user base grow, the SOC must be able to handle increased data and demand without compromising performance.</a:t>
            </a:r>
          </a:p>
          <a:p>
            <a:pPr marL="158750" indent="0">
              <a:buNone/>
            </a:pPr>
            <a:endParaRPr lang="en-US" dirty="0"/>
          </a:p>
          <a:p>
            <a:r>
              <a:rPr lang="en-US" dirty="0"/>
              <a:t>Together, these non-functional requirements provide a strong foundation, ensuring that our SOC remains robust, secure, and capable of supporting our mission to enhance the customer experience."</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59273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a:extLst>
            <a:ext uri="{FF2B5EF4-FFF2-40B4-BE49-F238E27FC236}">
              <a16:creationId xmlns:a16="http://schemas.microsoft.com/office/drawing/2014/main" id="{9D87E424-DBBB-D193-F2A5-9E553FE08AAF}"/>
            </a:ext>
          </a:extLst>
        </p:cNvPr>
        <p:cNvGrpSpPr/>
        <p:nvPr/>
      </p:nvGrpSpPr>
      <p:grpSpPr>
        <a:xfrm>
          <a:off x="0" y="0"/>
          <a:ext cx="0" cy="0"/>
          <a:chOff x="0" y="0"/>
          <a:chExt cx="0" cy="0"/>
        </a:xfrm>
      </p:grpSpPr>
      <p:sp>
        <p:nvSpPr>
          <p:cNvPr id="361" name="Google Shape;361;g54dda1946d_6_308:notes">
            <a:extLst>
              <a:ext uri="{FF2B5EF4-FFF2-40B4-BE49-F238E27FC236}">
                <a16:creationId xmlns:a16="http://schemas.microsoft.com/office/drawing/2014/main" id="{FA0AB9BB-F90B-57F6-2DB8-975AA48713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08:notes">
            <a:extLst>
              <a:ext uri="{FF2B5EF4-FFF2-40B4-BE49-F238E27FC236}">
                <a16:creationId xmlns:a16="http://schemas.microsoft.com/office/drawing/2014/main" id="{BD90F05B-6B16-0169-672F-0A007A8D76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368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We chose the CRISP-DM methodology, a structured, six-phase approach ideal for data-driven projects.</a:t>
            </a:r>
          </a:p>
          <a:p>
            <a:pPr>
              <a:buFont typeface="+mj-lt"/>
              <a:buAutoNum type="arabicPeriod"/>
            </a:pPr>
            <a:r>
              <a:rPr lang="en-US" b="1" dirty="0"/>
              <a:t>Business Understanding</a:t>
            </a:r>
            <a:r>
              <a:rPr lang="en-US" dirty="0"/>
              <a:t>: We start by defining project objectives and identifying the key requirements for success.</a:t>
            </a:r>
          </a:p>
          <a:p>
            <a:pPr>
              <a:buFont typeface="+mj-lt"/>
              <a:buAutoNum type="arabicPeriod"/>
            </a:pPr>
            <a:r>
              <a:rPr lang="en-US" b="1" dirty="0"/>
              <a:t>Data Understanding</a:t>
            </a:r>
            <a:r>
              <a:rPr lang="en-US" dirty="0"/>
              <a:t>: Next, we gather and explore data to ensure it aligns with our project goals.</a:t>
            </a:r>
          </a:p>
          <a:p>
            <a:pPr>
              <a:buFont typeface="+mj-lt"/>
              <a:buAutoNum type="arabicPeriod"/>
            </a:pPr>
            <a:r>
              <a:rPr lang="en-US" b="1" dirty="0"/>
              <a:t>Data Preparation</a:t>
            </a:r>
            <a:r>
              <a:rPr lang="en-US" dirty="0"/>
              <a:t>: In this phase, we clean and structure the data, getting it ready for modeling.</a:t>
            </a:r>
          </a:p>
          <a:p>
            <a:pPr>
              <a:buFont typeface="+mj-lt"/>
              <a:buAutoNum type="arabicPeriod"/>
            </a:pPr>
            <a:r>
              <a:rPr lang="en-US" b="1" dirty="0"/>
              <a:t>Modeling</a:t>
            </a:r>
            <a:r>
              <a:rPr lang="en-US" dirty="0"/>
              <a:t>: Here, we build and test models to generate actionable insights.</a:t>
            </a:r>
          </a:p>
          <a:p>
            <a:pPr>
              <a:buFont typeface="+mj-lt"/>
              <a:buAutoNum type="arabicPeriod"/>
            </a:pPr>
            <a:r>
              <a:rPr lang="en-US" b="1" dirty="0"/>
              <a:t>Evaluation</a:t>
            </a:r>
            <a:r>
              <a:rPr lang="en-US" dirty="0"/>
              <a:t>: We assess the models to ensure they meet business objectives and provide meaningful results.</a:t>
            </a:r>
          </a:p>
          <a:p>
            <a:pPr>
              <a:buFont typeface="+mj-lt"/>
              <a:buAutoNum type="arabicPeriod"/>
            </a:pPr>
            <a:r>
              <a:rPr lang="en-US" b="1" dirty="0"/>
              <a:t>Deployment</a:t>
            </a:r>
            <a:r>
              <a:rPr lang="en-US" dirty="0"/>
              <a:t>: Finally, we implement the models, integrating them into our operations for practical use.</a:t>
            </a:r>
          </a:p>
          <a:p>
            <a:pPr marL="158750" indent="0">
              <a:buNone/>
            </a:pPr>
            <a:r>
              <a:rPr lang="en-US" dirty="0"/>
              <a:t>This approach is flexible and iterative, allowing us to refine as we go. It also promotes effective communication among stakeholders and provides a clear roadmap for project execution</a:t>
            </a:r>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a:extLst>
            <a:ext uri="{FF2B5EF4-FFF2-40B4-BE49-F238E27FC236}">
              <a16:creationId xmlns:a16="http://schemas.microsoft.com/office/drawing/2014/main" id="{A4A58425-CDEF-3F4F-892E-63DD3B511BD2}"/>
            </a:ext>
          </a:extLst>
        </p:cNvPr>
        <p:cNvGrpSpPr/>
        <p:nvPr/>
      </p:nvGrpSpPr>
      <p:grpSpPr>
        <a:xfrm>
          <a:off x="0" y="0"/>
          <a:ext cx="0" cy="0"/>
          <a:chOff x="0" y="0"/>
          <a:chExt cx="0" cy="0"/>
        </a:xfrm>
      </p:grpSpPr>
      <p:sp>
        <p:nvSpPr>
          <p:cNvPr id="308" name="Google Shape;308;gd431007ba2_0_215:notes">
            <a:extLst>
              <a:ext uri="{FF2B5EF4-FFF2-40B4-BE49-F238E27FC236}">
                <a16:creationId xmlns:a16="http://schemas.microsoft.com/office/drawing/2014/main" id="{C61415A7-40CD-6228-E018-CE464D712F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d431007ba2_0_215:notes">
            <a:extLst>
              <a:ext uri="{FF2B5EF4-FFF2-40B4-BE49-F238E27FC236}">
                <a16:creationId xmlns:a16="http://schemas.microsoft.com/office/drawing/2014/main" id="{A1A8DF86-523D-680A-C9D7-D36AF50A9B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r>
              <a:rPr lang="en-US" dirty="0"/>
              <a:t>In this project, we leveraged several tools and technologies to support data processing, analysis, and visualization. Python was our primary programming language, chosen for its versatility and vast ecosystem of libraries, which facilitated both data handling and machine learning tasks. Huawei provided customized versions of </a:t>
            </a:r>
            <a:r>
              <a:rPr lang="en-US" dirty="0" err="1"/>
              <a:t>Jupyter</a:t>
            </a:r>
            <a:r>
              <a:rPr lang="en-US" dirty="0"/>
              <a:t> Notebook and VS Code, which streamlined our code development process.</a:t>
            </a:r>
          </a:p>
          <a:p>
            <a:r>
              <a:rPr lang="en-US" dirty="0"/>
              <a:t>For data storage and management, we used PostgreSQL, a robust and scalable database, with the psycopg2 library allowing seamless Python integration.</a:t>
            </a:r>
          </a:p>
          <a:p>
            <a:r>
              <a:rPr lang="en-US" dirty="0"/>
              <a:t>In terms of data manipulation, we relied on </a:t>
            </a:r>
            <a:r>
              <a:rPr lang="en-US" b="1" dirty="0"/>
              <a:t>NumPy</a:t>
            </a:r>
            <a:r>
              <a:rPr lang="en-US" dirty="0"/>
              <a:t> and </a:t>
            </a:r>
            <a:r>
              <a:rPr lang="en-US" b="1" dirty="0"/>
              <a:t>Pandas</a:t>
            </a:r>
            <a:r>
              <a:rPr lang="en-US" dirty="0"/>
              <a:t> for efficient data handling, while </a:t>
            </a:r>
            <a:r>
              <a:rPr lang="en-US" b="1" dirty="0" err="1"/>
              <a:t>Dask</a:t>
            </a:r>
            <a:r>
              <a:rPr lang="en-US" dirty="0"/>
              <a:t> was essential for parallel computing, enabling us to process large datasets quickly. </a:t>
            </a:r>
            <a:r>
              <a:rPr lang="en-US" b="1" dirty="0"/>
              <a:t>Scikit-learn</a:t>
            </a:r>
            <a:r>
              <a:rPr lang="en-US" dirty="0"/>
              <a:t> supported our machine learning and predictive modeling efforts.</a:t>
            </a:r>
          </a:p>
          <a:p>
            <a:r>
              <a:rPr lang="en-US" dirty="0"/>
              <a:t>Finally, for data visualization, </a:t>
            </a:r>
            <a:r>
              <a:rPr lang="en-US" b="1" dirty="0"/>
              <a:t>Power BI</a:t>
            </a:r>
            <a:r>
              <a:rPr lang="en-US" dirty="0"/>
              <a:t> allowed us to create interactive dashboards and reports, making our findings accessible and actionable for stakeholders."</a:t>
            </a:r>
            <a:br>
              <a:rPr lang="en-US" dirty="0"/>
            </a:b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979930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a:extLst>
            <a:ext uri="{FF2B5EF4-FFF2-40B4-BE49-F238E27FC236}">
              <a16:creationId xmlns:a16="http://schemas.microsoft.com/office/drawing/2014/main" id="{64D11B22-2617-B991-679D-4C544156C24B}"/>
            </a:ext>
          </a:extLst>
        </p:cNvPr>
        <p:cNvGrpSpPr/>
        <p:nvPr/>
      </p:nvGrpSpPr>
      <p:grpSpPr>
        <a:xfrm>
          <a:off x="0" y="0"/>
          <a:ext cx="0" cy="0"/>
          <a:chOff x="0" y="0"/>
          <a:chExt cx="0" cy="0"/>
        </a:xfrm>
      </p:grpSpPr>
      <p:sp>
        <p:nvSpPr>
          <p:cNvPr id="361" name="Google Shape;361;g54dda1946d_6_308:notes">
            <a:extLst>
              <a:ext uri="{FF2B5EF4-FFF2-40B4-BE49-F238E27FC236}">
                <a16:creationId xmlns:a16="http://schemas.microsoft.com/office/drawing/2014/main" id="{7AC79F80-594C-4F70-2F82-5758982BD3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08:notes">
            <a:extLst>
              <a:ext uri="{FF2B5EF4-FFF2-40B4-BE49-F238E27FC236}">
                <a16:creationId xmlns:a16="http://schemas.microsoft.com/office/drawing/2014/main" id="{47E608FE-C450-E731-DCCF-92878B2A51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240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This slide outlines the journey of transforming raw network data into actionable insights through a structured process. It highlights how we collect, process, and refine data to create SDRs, which are the foundation of our analysis. Now, let me walk you through the process briefly.”</a:t>
            </a:r>
          </a:p>
          <a:p>
            <a:r>
              <a:rPr lang="en-US" dirty="0"/>
              <a:t>“The process begins with the collection of </a:t>
            </a:r>
            <a:r>
              <a:rPr lang="en-US" dirty="0" err="1"/>
              <a:t>xDRs</a:t>
            </a:r>
            <a:r>
              <a:rPr lang="en-US" dirty="0"/>
              <a:t> from PS/LTE probes, which capture detailed network activity such as IP traffic and LTE events. These </a:t>
            </a:r>
            <a:r>
              <a:rPr lang="en-US" dirty="0" err="1"/>
              <a:t>xDRs</a:t>
            </a:r>
            <a:r>
              <a:rPr lang="en-US" dirty="0"/>
              <a:t> are then processed through the DPU for distribution and the CAU for aggregation and conversion into a usable format. The data is further analyzed in the IMC Cluster and Spark environment, where it is summarized into SDRs, or Summary Data Records. SDRs provide high-level summaries that include key performance metrics like throughput and latency, insights into streaming and browsing activities, and data covering 2G, 3G, and 4G technologies. Each SDR is structured with fields such as cell identification, technology type, and timestamps, ensuring reliable and complete data. This structured format allows us to explore trends, identify patterns, and ensure data quality, making SDRs a robust foundation for mobile network performance analysis.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a:extLst>
            <a:ext uri="{FF2B5EF4-FFF2-40B4-BE49-F238E27FC236}">
              <a16:creationId xmlns:a16="http://schemas.microsoft.com/office/drawing/2014/main" id="{FAF39986-56C3-FD61-E27B-20F90291D488}"/>
            </a:ext>
          </a:extLst>
        </p:cNvPr>
        <p:cNvGrpSpPr/>
        <p:nvPr/>
      </p:nvGrpSpPr>
      <p:grpSpPr>
        <a:xfrm>
          <a:off x="0" y="0"/>
          <a:ext cx="0" cy="0"/>
          <a:chOff x="0" y="0"/>
          <a:chExt cx="0" cy="0"/>
        </a:xfrm>
      </p:grpSpPr>
      <p:sp>
        <p:nvSpPr>
          <p:cNvPr id="308" name="Google Shape;308;gd431007ba2_0_215:notes">
            <a:extLst>
              <a:ext uri="{FF2B5EF4-FFF2-40B4-BE49-F238E27FC236}">
                <a16:creationId xmlns:a16="http://schemas.microsoft.com/office/drawing/2014/main" id="{DB7710DA-DD8D-8F88-8CB2-AF3767E2E7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d431007ba2_0_215:notes">
            <a:extLst>
              <a:ext uri="{FF2B5EF4-FFF2-40B4-BE49-F238E27FC236}">
                <a16:creationId xmlns:a16="http://schemas.microsoft.com/office/drawing/2014/main" id="{9D593805-9736-16FC-F078-99177E62F7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r>
              <a:rPr lang="en-US" dirty="0"/>
              <a:t>Our data preparation phase aimed to transform raw network data into a structured format ready for analysis. We started by calculating KPIs and KQIs for different service types, such as streaming and browsing, using predefined formulas. Data was split by technology—4G, 3G, and 2G—to ensure accuracy in analysis. The key outcome was a unified dataset, enriched with calculated metrics, enabling deeper insights into network and service performance.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12422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a:extLst>
            <a:ext uri="{FF2B5EF4-FFF2-40B4-BE49-F238E27FC236}">
              <a16:creationId xmlns:a16="http://schemas.microsoft.com/office/drawing/2014/main" id="{32A19659-920D-165D-D0AA-AA610BE93833}"/>
            </a:ext>
          </a:extLst>
        </p:cNvPr>
        <p:cNvGrpSpPr/>
        <p:nvPr/>
      </p:nvGrpSpPr>
      <p:grpSpPr>
        <a:xfrm>
          <a:off x="0" y="0"/>
          <a:ext cx="0" cy="0"/>
          <a:chOff x="0" y="0"/>
          <a:chExt cx="0" cy="0"/>
        </a:xfrm>
      </p:grpSpPr>
      <p:sp>
        <p:nvSpPr>
          <p:cNvPr id="308" name="Google Shape;308;gd431007ba2_0_215:notes">
            <a:extLst>
              <a:ext uri="{FF2B5EF4-FFF2-40B4-BE49-F238E27FC236}">
                <a16:creationId xmlns:a16="http://schemas.microsoft.com/office/drawing/2014/main" id="{A536C119-F37B-E54C-EE96-7BAB739EB8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d431007ba2_0_215:notes">
            <a:extLst>
              <a:ext uri="{FF2B5EF4-FFF2-40B4-BE49-F238E27FC236}">
                <a16:creationId xmlns:a16="http://schemas.microsoft.com/office/drawing/2014/main" id="{E3AC903B-B9A0-CB0D-A886-9A16D2D44E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dirty="0"/>
              <a:t>In the data transformation phase, we calculated KPIs and KQIs for our datasets. KPIs, like Page Response Success Rate or Streaming Delay, measure performance at a granular level using predefined formulas. KQIs aggregate these metrics to evaluate service quality, such as browsing or streaming success rates. For example, the Streaming Start Delay is calculated as the sum of DNS Delay, GET Response Delay, and Buffer Delay. To ensure accuracy, we separated data by technology—2G, 3G, and 4G—and tailored KPI formulas for each layer.</a:t>
            </a:r>
            <a:endParaRPr dirty="0"/>
          </a:p>
        </p:txBody>
      </p:sp>
    </p:spTree>
    <p:extLst>
      <p:ext uri="{BB962C8B-B14F-4D97-AF65-F5344CB8AC3E}">
        <p14:creationId xmlns:p14="http://schemas.microsoft.com/office/powerpoint/2010/main" val="1613948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a:extLst>
            <a:ext uri="{FF2B5EF4-FFF2-40B4-BE49-F238E27FC236}">
              <a16:creationId xmlns:a16="http://schemas.microsoft.com/office/drawing/2014/main" id="{8F58011E-D619-3DC2-280F-F001DF88EADA}"/>
            </a:ext>
          </a:extLst>
        </p:cNvPr>
        <p:cNvGrpSpPr/>
        <p:nvPr/>
      </p:nvGrpSpPr>
      <p:grpSpPr>
        <a:xfrm>
          <a:off x="0" y="0"/>
          <a:ext cx="0" cy="0"/>
          <a:chOff x="0" y="0"/>
          <a:chExt cx="0" cy="0"/>
        </a:xfrm>
      </p:grpSpPr>
      <p:sp>
        <p:nvSpPr>
          <p:cNvPr id="308" name="Google Shape;308;gd431007ba2_0_215:notes">
            <a:extLst>
              <a:ext uri="{FF2B5EF4-FFF2-40B4-BE49-F238E27FC236}">
                <a16:creationId xmlns:a16="http://schemas.microsoft.com/office/drawing/2014/main" id="{70E3D3E5-C771-CC78-9B53-CEBFACD29D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d431007ba2_0_215:notes">
            <a:extLst>
              <a:ext uri="{FF2B5EF4-FFF2-40B4-BE49-F238E27FC236}">
                <a16:creationId xmlns:a16="http://schemas.microsoft.com/office/drawing/2014/main" id="{9D1CD317-F786-BA2C-C0AA-E4C7F51E44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r>
              <a:rPr lang="en-US" dirty="0"/>
              <a:t>In the feature engineering phase, we focused on creating a composite service quality score using the calculated KQIs. We applied thresholds to each KQI to assign scores, categorized into Critical and Warning levels. For instance, if the Video Streaming Start Success Rate fell below 90%, it received a critical score of 20, while values between 90% and 95% received a warning score of 40. These scores were then averaged to compute a composite quality score for each service category. This final score serves as a key metric for analyzing service quality and optimizing performance.</a:t>
            </a:r>
          </a:p>
          <a:p>
            <a:pPr marL="0" lvl="0" indent="0" algn="l" rtl="0">
              <a:spcBef>
                <a:spcPts val="0"/>
              </a:spcBef>
              <a:spcAft>
                <a:spcPts val="0"/>
              </a:spcAft>
              <a:buNone/>
            </a:pPr>
            <a:r>
              <a:rPr lang="en-US" dirty="0"/>
              <a:t>---------------------------------------------------------------------</a:t>
            </a:r>
          </a:p>
          <a:p>
            <a:r>
              <a:rPr lang="en-US" b="1" dirty="0"/>
              <a:t>KQI Score Calculation Process:</a:t>
            </a:r>
            <a:endParaRPr lang="en-US" dirty="0"/>
          </a:p>
          <a:p>
            <a:pPr>
              <a:buFont typeface="Arial" panose="020B0604020202020204" pitchFamily="34" charset="0"/>
              <a:buChar char="•"/>
            </a:pPr>
            <a:r>
              <a:rPr lang="en-US" dirty="0"/>
              <a:t>Predefined </a:t>
            </a:r>
            <a:r>
              <a:rPr lang="en-US" b="1" dirty="0"/>
              <a:t>thresholds</a:t>
            </a:r>
            <a:r>
              <a:rPr lang="en-US" dirty="0"/>
              <a:t> applied to each KQI determine scores.</a:t>
            </a:r>
          </a:p>
          <a:p>
            <a:pPr>
              <a:buFont typeface="Arial" panose="020B0604020202020204" pitchFamily="34" charset="0"/>
              <a:buChar char="•"/>
            </a:pPr>
            <a:r>
              <a:rPr lang="en-US" dirty="0"/>
              <a:t>Scores categorized into </a:t>
            </a:r>
            <a:r>
              <a:rPr lang="en-US" b="1" dirty="0"/>
              <a:t>Critical</a:t>
            </a:r>
            <a:r>
              <a:rPr lang="en-US" dirty="0"/>
              <a:t> and </a:t>
            </a:r>
            <a:r>
              <a:rPr lang="en-US" b="1" dirty="0"/>
              <a:t>Warning</a:t>
            </a:r>
            <a:r>
              <a:rPr lang="en-US" dirty="0"/>
              <a:t> levels:</a:t>
            </a:r>
          </a:p>
          <a:p>
            <a:pPr marL="742950" lvl="1" indent="-285750">
              <a:buFont typeface="Arial" panose="020B0604020202020204" pitchFamily="34" charset="0"/>
              <a:buChar char="•"/>
            </a:pPr>
            <a:r>
              <a:rPr lang="en-US" b="1" dirty="0"/>
              <a:t>Critical Score:</a:t>
            </a:r>
            <a:r>
              <a:rPr lang="en-US" dirty="0"/>
              <a:t> Assigned when values exceed critical thresholds.</a:t>
            </a:r>
          </a:p>
          <a:p>
            <a:pPr marL="742950" lvl="1" indent="-285750">
              <a:buFont typeface="Arial" panose="020B0604020202020204" pitchFamily="34" charset="0"/>
              <a:buChar char="•"/>
            </a:pPr>
            <a:r>
              <a:rPr lang="en-US" b="1" dirty="0"/>
              <a:t>Warning Score:</a:t>
            </a:r>
            <a:r>
              <a:rPr lang="en-US" dirty="0"/>
              <a:t> Assigned for values within a warning range.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-&gt;&gt;&gt;&gt;&gt; Explain why these thresholds are significant. For example: "The critical and warning thresholds help monitor performance and ensure timely responses to service degradations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73199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a:extLst>
            <a:ext uri="{FF2B5EF4-FFF2-40B4-BE49-F238E27FC236}">
              <a16:creationId xmlns:a16="http://schemas.microsoft.com/office/drawing/2014/main" id="{0D5F808E-D201-B3BB-C9C1-A6285568BA30}"/>
            </a:ext>
          </a:extLst>
        </p:cNvPr>
        <p:cNvGrpSpPr/>
        <p:nvPr/>
      </p:nvGrpSpPr>
      <p:grpSpPr>
        <a:xfrm>
          <a:off x="0" y="0"/>
          <a:ext cx="0" cy="0"/>
          <a:chOff x="0" y="0"/>
          <a:chExt cx="0" cy="0"/>
        </a:xfrm>
      </p:grpSpPr>
      <p:sp>
        <p:nvSpPr>
          <p:cNvPr id="308" name="Google Shape;308;gd431007ba2_0_215:notes">
            <a:extLst>
              <a:ext uri="{FF2B5EF4-FFF2-40B4-BE49-F238E27FC236}">
                <a16:creationId xmlns:a16="http://schemas.microsoft.com/office/drawing/2014/main" id="{02F42EC0-493A-2884-A0D1-AA3E02F694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d431007ba2_0_215:notes">
            <a:extLst>
              <a:ext uri="{FF2B5EF4-FFF2-40B4-BE49-F238E27FC236}">
                <a16:creationId xmlns:a16="http://schemas.microsoft.com/office/drawing/2014/main" id="{893B9C43-5D17-F26F-8546-D9BB8F1C8A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1913872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a:extLst>
            <a:ext uri="{FF2B5EF4-FFF2-40B4-BE49-F238E27FC236}">
              <a16:creationId xmlns:a16="http://schemas.microsoft.com/office/drawing/2014/main" id="{33B7B5B9-9014-EFEB-362A-1B68162FCEB4}"/>
            </a:ext>
          </a:extLst>
        </p:cNvPr>
        <p:cNvGrpSpPr/>
        <p:nvPr/>
      </p:nvGrpSpPr>
      <p:grpSpPr>
        <a:xfrm>
          <a:off x="0" y="0"/>
          <a:ext cx="0" cy="0"/>
          <a:chOff x="0" y="0"/>
          <a:chExt cx="0" cy="0"/>
        </a:xfrm>
      </p:grpSpPr>
      <p:sp>
        <p:nvSpPr>
          <p:cNvPr id="383" name="Google Shape;383;g54dda1946d_6_332:notes">
            <a:extLst>
              <a:ext uri="{FF2B5EF4-FFF2-40B4-BE49-F238E27FC236}">
                <a16:creationId xmlns:a16="http://schemas.microsoft.com/office/drawing/2014/main" id="{BEB0D039-8684-8EFB-C306-69CCE4AC68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54dda1946d_6_332:notes">
            <a:extLst>
              <a:ext uri="{FF2B5EF4-FFF2-40B4-BE49-F238E27FC236}">
                <a16:creationId xmlns:a16="http://schemas.microsoft.com/office/drawing/2014/main" id="{CF2AB5CE-9D57-F4CE-6160-C075CB7511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Based on our EDA findings, we conducted feature selection using Spearman Correlation Analysis, a method suited for non-linear and non-normal data. This allowed us to evaluate the strength of relationships between features and the KQI Score. Features with correlation coefficients above ±0.3 were selected, including </a:t>
            </a:r>
            <a:r>
              <a:rPr lang="en-US" dirty="0" err="1"/>
              <a:t>page_content_browsing_success_rate</a:t>
            </a:r>
            <a:r>
              <a:rPr lang="en-US" dirty="0"/>
              <a:t> with a strong positive correlation of +0.45 and </a:t>
            </a:r>
            <a:r>
              <a:rPr lang="en-US" dirty="0" err="1"/>
              <a:t>dns_query_delay</a:t>
            </a:r>
            <a:r>
              <a:rPr lang="en-US" dirty="0"/>
              <a:t> with a moderate negative correlation of -0.33. This process resulted in a final set of 20 features spanning success rates, throughput, and latency metrics, optimized for relevance and computational efficiency.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t>
            </a:r>
          </a:p>
          <a:p>
            <a:pPr marL="0" lvl="0" indent="0" algn="l" rtl="0">
              <a:spcBef>
                <a:spcPts val="0"/>
              </a:spcBef>
              <a:spcAft>
                <a:spcPts val="0"/>
              </a:spcAft>
              <a:buNone/>
            </a:pPr>
            <a:r>
              <a:rPr lang="en-US" dirty="0"/>
              <a:t>Ensure that removing weak features doesn’t cause overfitting or underfitting</a:t>
            </a:r>
            <a:endParaRPr dirty="0"/>
          </a:p>
        </p:txBody>
      </p:sp>
    </p:spTree>
    <p:extLst>
      <p:ext uri="{BB962C8B-B14F-4D97-AF65-F5344CB8AC3E}">
        <p14:creationId xmlns:p14="http://schemas.microsoft.com/office/powerpoint/2010/main" val="3465146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a:extLst>
            <a:ext uri="{FF2B5EF4-FFF2-40B4-BE49-F238E27FC236}">
              <a16:creationId xmlns:a16="http://schemas.microsoft.com/office/drawing/2014/main" id="{F96D19F0-3A44-FD49-0DF6-A991E9C75E89}"/>
            </a:ext>
          </a:extLst>
        </p:cNvPr>
        <p:cNvGrpSpPr/>
        <p:nvPr/>
      </p:nvGrpSpPr>
      <p:grpSpPr>
        <a:xfrm>
          <a:off x="0" y="0"/>
          <a:ext cx="0" cy="0"/>
          <a:chOff x="0" y="0"/>
          <a:chExt cx="0" cy="0"/>
        </a:xfrm>
      </p:grpSpPr>
      <p:sp>
        <p:nvSpPr>
          <p:cNvPr id="361" name="Google Shape;361;g54dda1946d_6_308:notes">
            <a:extLst>
              <a:ext uri="{FF2B5EF4-FFF2-40B4-BE49-F238E27FC236}">
                <a16:creationId xmlns:a16="http://schemas.microsoft.com/office/drawing/2014/main" id="{1355105C-EB4E-E305-4CD8-8324C2A33B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08:notes">
            <a:extLst>
              <a:ext uri="{FF2B5EF4-FFF2-40B4-BE49-F238E27FC236}">
                <a16:creationId xmlns:a16="http://schemas.microsoft.com/office/drawing/2014/main" id="{164300C7-4B9C-FA55-2B77-FFFCD07E29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976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a:extLst>
            <a:ext uri="{FF2B5EF4-FFF2-40B4-BE49-F238E27FC236}">
              <a16:creationId xmlns:a16="http://schemas.microsoft.com/office/drawing/2014/main" id="{D13A7398-EC3C-C0B1-E513-D64526A4618C}"/>
            </a:ext>
          </a:extLst>
        </p:cNvPr>
        <p:cNvGrpSpPr/>
        <p:nvPr/>
      </p:nvGrpSpPr>
      <p:grpSpPr>
        <a:xfrm>
          <a:off x="0" y="0"/>
          <a:ext cx="0" cy="0"/>
          <a:chOff x="0" y="0"/>
          <a:chExt cx="0" cy="0"/>
        </a:xfrm>
      </p:grpSpPr>
      <p:sp>
        <p:nvSpPr>
          <p:cNvPr id="308" name="Google Shape;308;gd431007ba2_0_215:notes">
            <a:extLst>
              <a:ext uri="{FF2B5EF4-FFF2-40B4-BE49-F238E27FC236}">
                <a16:creationId xmlns:a16="http://schemas.microsoft.com/office/drawing/2014/main" id="{906FF59C-4077-48DA-DF51-EBDC8BACA7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d431007ba2_0_215:notes">
            <a:extLst>
              <a:ext uri="{FF2B5EF4-FFF2-40B4-BE49-F238E27FC236}">
                <a16:creationId xmlns:a16="http://schemas.microsoft.com/office/drawing/2014/main" id="{51962083-516F-7D5C-E2F9-B84064B118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r>
              <a:rPr lang="en-US" dirty="0"/>
              <a:t>Our machine learning modeling focused on two key objectives: prediction and recommendation. These tasks aim to enhance network performance and service quality through data-driven insights."</a:t>
            </a:r>
          </a:p>
          <a:p>
            <a:r>
              <a:rPr lang="en-US" b="1" dirty="0"/>
              <a:t>Prediction Task:</a:t>
            </a:r>
            <a:br>
              <a:rPr lang="en-US" dirty="0"/>
            </a:br>
            <a:r>
              <a:rPr lang="en-US" dirty="0"/>
              <a:t>"The prediction task focused on forecasting KQI Scores using network performance metrics like success rates, throughput, and latency. The goal was to identify key factors affecting service quality and use this understanding for optimization."</a:t>
            </a:r>
          </a:p>
          <a:p>
            <a:r>
              <a:rPr lang="en-US" b="1" dirty="0"/>
              <a:t>Recommendation Task:( </a:t>
            </a:r>
            <a:r>
              <a:rPr lang="en-US" b="1" dirty="0" err="1"/>
              <a:t>knn</a:t>
            </a:r>
            <a:r>
              <a:rPr lang="en-US" b="1" dirty="0"/>
              <a:t> and cosine are </a:t>
            </a:r>
            <a:r>
              <a:rPr lang="fr-FR" dirty="0" err="1"/>
              <a:t>complementary</a:t>
            </a:r>
            <a:r>
              <a:rPr lang="fr-FR" dirty="0"/>
              <a:t> )</a:t>
            </a:r>
            <a:br>
              <a:rPr lang="en-US" dirty="0"/>
            </a:br>
            <a:r>
              <a:rPr lang="en-US" dirty="0"/>
              <a:t>"Using the predictions and feature analysis, the recommendation task aimed to generate actionable insights for network improvement. For example, recommendations might include increasing throughput in underperforming cells or reducing latency in specific areas."</a:t>
            </a:r>
          </a:p>
          <a:p>
            <a:r>
              <a:rPr lang="en-US" b="1" dirty="0"/>
              <a:t>Conclusion:</a:t>
            </a:r>
            <a:br>
              <a:rPr lang="en-US" dirty="0"/>
            </a:br>
            <a:r>
              <a:rPr lang="en-US" dirty="0"/>
              <a:t>"Together, these tasks provide a comprehensive framework for assessing and improving service quality in cellular networks.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23734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a:extLst>
            <a:ext uri="{FF2B5EF4-FFF2-40B4-BE49-F238E27FC236}">
              <a16:creationId xmlns:a16="http://schemas.microsoft.com/office/drawing/2014/main" id="{16171724-F2BD-C3AC-FE66-5EED2F57E9A3}"/>
            </a:ext>
          </a:extLst>
        </p:cNvPr>
        <p:cNvGrpSpPr/>
        <p:nvPr/>
      </p:nvGrpSpPr>
      <p:grpSpPr>
        <a:xfrm>
          <a:off x="0" y="0"/>
          <a:ext cx="0" cy="0"/>
          <a:chOff x="0" y="0"/>
          <a:chExt cx="0" cy="0"/>
        </a:xfrm>
      </p:grpSpPr>
      <p:sp>
        <p:nvSpPr>
          <p:cNvPr id="308" name="Google Shape;308;gd431007ba2_0_215:notes">
            <a:extLst>
              <a:ext uri="{FF2B5EF4-FFF2-40B4-BE49-F238E27FC236}">
                <a16:creationId xmlns:a16="http://schemas.microsoft.com/office/drawing/2014/main" id="{D769D748-0657-2CBD-5367-124CFC70DF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d431007ba2_0_215:notes">
            <a:extLst>
              <a:ext uri="{FF2B5EF4-FFF2-40B4-BE49-F238E27FC236}">
                <a16:creationId xmlns:a16="http://schemas.microsoft.com/office/drawing/2014/main" id="{DFC7A072-7226-2A29-2162-D2FF6FFFE0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r>
              <a:rPr lang="en-US" dirty="0"/>
              <a:t>Our objective was to predict KQI Scores using advanced regression models. After evaluating various options, Gradient Boosting Regressor was chosen for its high accuracy and ability to handle non-linear relationships.</a:t>
            </a:r>
            <a:endParaRPr dirty="0"/>
          </a:p>
        </p:txBody>
      </p:sp>
    </p:spTree>
    <p:extLst>
      <p:ext uri="{BB962C8B-B14F-4D97-AF65-F5344CB8AC3E}">
        <p14:creationId xmlns:p14="http://schemas.microsoft.com/office/powerpoint/2010/main" val="241803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a:extLst>
            <a:ext uri="{FF2B5EF4-FFF2-40B4-BE49-F238E27FC236}">
              <a16:creationId xmlns:a16="http://schemas.microsoft.com/office/drawing/2014/main" id="{E7A20777-A17C-344E-5E80-9BAF71AC2655}"/>
            </a:ext>
          </a:extLst>
        </p:cNvPr>
        <p:cNvGrpSpPr/>
        <p:nvPr/>
      </p:nvGrpSpPr>
      <p:grpSpPr>
        <a:xfrm>
          <a:off x="0" y="0"/>
          <a:ext cx="0" cy="0"/>
          <a:chOff x="0" y="0"/>
          <a:chExt cx="0" cy="0"/>
        </a:xfrm>
      </p:grpSpPr>
      <p:sp>
        <p:nvSpPr>
          <p:cNvPr id="308" name="Google Shape;308;gd431007ba2_0_215:notes">
            <a:extLst>
              <a:ext uri="{FF2B5EF4-FFF2-40B4-BE49-F238E27FC236}">
                <a16:creationId xmlns:a16="http://schemas.microsoft.com/office/drawing/2014/main" id="{A3196F1B-24AE-DE9F-A060-75C75B896D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d431007ba2_0_215:notes">
            <a:extLst>
              <a:ext uri="{FF2B5EF4-FFF2-40B4-BE49-F238E27FC236}">
                <a16:creationId xmlns:a16="http://schemas.microsoft.com/office/drawing/2014/main" id="{B7FA53D9-26A1-D888-2375-F3748BCF1F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5188977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a:extLst>
            <a:ext uri="{FF2B5EF4-FFF2-40B4-BE49-F238E27FC236}">
              <a16:creationId xmlns:a16="http://schemas.microsoft.com/office/drawing/2014/main" id="{AE6C3983-E43A-CBAB-4812-398515A2A530}"/>
            </a:ext>
          </a:extLst>
        </p:cNvPr>
        <p:cNvGrpSpPr/>
        <p:nvPr/>
      </p:nvGrpSpPr>
      <p:grpSpPr>
        <a:xfrm>
          <a:off x="0" y="0"/>
          <a:ext cx="0" cy="0"/>
          <a:chOff x="0" y="0"/>
          <a:chExt cx="0" cy="0"/>
        </a:xfrm>
      </p:grpSpPr>
      <p:sp>
        <p:nvSpPr>
          <p:cNvPr id="308" name="Google Shape;308;gd431007ba2_0_215:notes">
            <a:extLst>
              <a:ext uri="{FF2B5EF4-FFF2-40B4-BE49-F238E27FC236}">
                <a16:creationId xmlns:a16="http://schemas.microsoft.com/office/drawing/2014/main" id="{F2C03709-D74E-1680-52EF-D7AC270855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d431007ba2_0_215:notes">
            <a:extLst>
              <a:ext uri="{FF2B5EF4-FFF2-40B4-BE49-F238E27FC236}">
                <a16:creationId xmlns:a16="http://schemas.microsoft.com/office/drawing/2014/main" id="{A9A9FFA7-19CC-E420-5A99-E81AB552DD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r>
              <a:rPr lang="en-US" dirty="0"/>
              <a:t>The evaluation process demonstrated that the Gradient Boosting model achieved an R² of 0.85, explaining 85% of the variance in KQI Scores. These results validate the model's robustness and predictive capabilities.</a:t>
            </a:r>
            <a:endParaRPr dirty="0"/>
          </a:p>
        </p:txBody>
      </p:sp>
    </p:spTree>
    <p:extLst>
      <p:ext uri="{BB962C8B-B14F-4D97-AF65-F5344CB8AC3E}">
        <p14:creationId xmlns:p14="http://schemas.microsoft.com/office/powerpoint/2010/main" val="33523746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a:extLst>
            <a:ext uri="{FF2B5EF4-FFF2-40B4-BE49-F238E27FC236}">
              <a16:creationId xmlns:a16="http://schemas.microsoft.com/office/drawing/2014/main" id="{B5507C46-BE07-542B-11D8-EC33DF927E8A}"/>
            </a:ext>
          </a:extLst>
        </p:cNvPr>
        <p:cNvGrpSpPr/>
        <p:nvPr/>
      </p:nvGrpSpPr>
      <p:grpSpPr>
        <a:xfrm>
          <a:off x="0" y="0"/>
          <a:ext cx="0" cy="0"/>
          <a:chOff x="0" y="0"/>
          <a:chExt cx="0" cy="0"/>
        </a:xfrm>
      </p:grpSpPr>
      <p:sp>
        <p:nvSpPr>
          <p:cNvPr id="308" name="Google Shape;308;gd431007ba2_0_215:notes">
            <a:extLst>
              <a:ext uri="{FF2B5EF4-FFF2-40B4-BE49-F238E27FC236}">
                <a16:creationId xmlns:a16="http://schemas.microsoft.com/office/drawing/2014/main" id="{A0498F9C-542F-CC62-B24A-B99376AAA4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d431007ba2_0_215:notes">
            <a:extLst>
              <a:ext uri="{FF2B5EF4-FFF2-40B4-BE49-F238E27FC236}">
                <a16:creationId xmlns:a16="http://schemas.microsoft.com/office/drawing/2014/main" id="{E95359AA-D675-FEC1-82BF-5AD0D6CC61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r>
              <a:rPr lang="en-US" dirty="0"/>
              <a:t>Building on the prediction task, the recommendation system uses predicted KQI Scores and feature analysis to generate actionable insights. For example, if a cell has low throughput, the system recommends increasing bandwidth to address the issue.</a:t>
            </a:r>
            <a:endParaRPr dirty="0"/>
          </a:p>
        </p:txBody>
      </p:sp>
    </p:spTree>
    <p:extLst>
      <p:ext uri="{BB962C8B-B14F-4D97-AF65-F5344CB8AC3E}">
        <p14:creationId xmlns:p14="http://schemas.microsoft.com/office/powerpoint/2010/main" val="2291841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a:extLst>
            <a:ext uri="{FF2B5EF4-FFF2-40B4-BE49-F238E27FC236}">
              <a16:creationId xmlns:a16="http://schemas.microsoft.com/office/drawing/2014/main" id="{75EBEC75-899A-4A8D-50D2-5F990FD1D1A0}"/>
            </a:ext>
          </a:extLst>
        </p:cNvPr>
        <p:cNvGrpSpPr/>
        <p:nvPr/>
      </p:nvGrpSpPr>
      <p:grpSpPr>
        <a:xfrm>
          <a:off x="0" y="0"/>
          <a:ext cx="0" cy="0"/>
          <a:chOff x="0" y="0"/>
          <a:chExt cx="0" cy="0"/>
        </a:xfrm>
      </p:grpSpPr>
      <p:sp>
        <p:nvSpPr>
          <p:cNvPr id="308" name="Google Shape;308;gd431007ba2_0_215:notes">
            <a:extLst>
              <a:ext uri="{FF2B5EF4-FFF2-40B4-BE49-F238E27FC236}">
                <a16:creationId xmlns:a16="http://schemas.microsoft.com/office/drawing/2014/main" id="{3549A392-0C3E-1438-C76F-6E7B22765F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d431007ba2_0_215:notes">
            <a:extLst>
              <a:ext uri="{FF2B5EF4-FFF2-40B4-BE49-F238E27FC236}">
                <a16:creationId xmlns:a16="http://schemas.microsoft.com/office/drawing/2014/main" id="{A842D69B-9021-D5CA-110D-AC3A9846E3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41726384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a:extLst>
            <a:ext uri="{FF2B5EF4-FFF2-40B4-BE49-F238E27FC236}">
              <a16:creationId xmlns:a16="http://schemas.microsoft.com/office/drawing/2014/main" id="{0E0E836B-A165-621C-65A8-FBEB1C72E8F7}"/>
            </a:ext>
          </a:extLst>
        </p:cNvPr>
        <p:cNvGrpSpPr/>
        <p:nvPr/>
      </p:nvGrpSpPr>
      <p:grpSpPr>
        <a:xfrm>
          <a:off x="0" y="0"/>
          <a:ext cx="0" cy="0"/>
          <a:chOff x="0" y="0"/>
          <a:chExt cx="0" cy="0"/>
        </a:xfrm>
      </p:grpSpPr>
      <p:sp>
        <p:nvSpPr>
          <p:cNvPr id="442" name="Google Shape;442;g18680c38407_0_0:notes">
            <a:extLst>
              <a:ext uri="{FF2B5EF4-FFF2-40B4-BE49-F238E27FC236}">
                <a16:creationId xmlns:a16="http://schemas.microsoft.com/office/drawing/2014/main" id="{8EB325C8-A2F5-3EF4-50C7-DF0FB722B8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8680c38407_0_0:notes">
            <a:extLst>
              <a:ext uri="{FF2B5EF4-FFF2-40B4-BE49-F238E27FC236}">
                <a16:creationId xmlns:a16="http://schemas.microsoft.com/office/drawing/2014/main" id="{8223FFD6-E18E-9DB3-3F8D-2F3A78B42D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149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a:extLst>
            <a:ext uri="{FF2B5EF4-FFF2-40B4-BE49-F238E27FC236}">
              <a16:creationId xmlns:a16="http://schemas.microsoft.com/office/drawing/2014/main" id="{B02659CE-6C31-96C6-200A-B9106CADCAEC}"/>
            </a:ext>
          </a:extLst>
        </p:cNvPr>
        <p:cNvGrpSpPr/>
        <p:nvPr/>
      </p:nvGrpSpPr>
      <p:grpSpPr>
        <a:xfrm>
          <a:off x="0" y="0"/>
          <a:ext cx="0" cy="0"/>
          <a:chOff x="0" y="0"/>
          <a:chExt cx="0" cy="0"/>
        </a:xfrm>
      </p:grpSpPr>
      <p:sp>
        <p:nvSpPr>
          <p:cNvPr id="361" name="Google Shape;361;g54dda1946d_6_308:notes">
            <a:extLst>
              <a:ext uri="{FF2B5EF4-FFF2-40B4-BE49-F238E27FC236}">
                <a16:creationId xmlns:a16="http://schemas.microsoft.com/office/drawing/2014/main" id="{F9DE3F0B-4D25-2A05-D45D-A90EE8FC57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08:notes">
            <a:extLst>
              <a:ext uri="{FF2B5EF4-FFF2-40B4-BE49-F238E27FC236}">
                <a16:creationId xmlns:a16="http://schemas.microsoft.com/office/drawing/2014/main" id="{A3FCA22C-55A9-B6B0-5544-59B87530CB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3779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2771ffdd328_1_27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2771ffdd328_1_27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CF3A09B1-DC25-9B66-2817-02D5E1F24ED7}"/>
            </a:ext>
          </a:extLst>
        </p:cNvPr>
        <p:cNvGrpSpPr/>
        <p:nvPr/>
      </p:nvGrpSpPr>
      <p:grpSpPr>
        <a:xfrm>
          <a:off x="0" y="0"/>
          <a:ext cx="0" cy="0"/>
          <a:chOff x="0" y="0"/>
          <a:chExt cx="0" cy="0"/>
        </a:xfrm>
      </p:grpSpPr>
      <p:sp>
        <p:nvSpPr>
          <p:cNvPr id="696" name="Google Shape;696;g2771ffdd328_1_27532:notes">
            <a:extLst>
              <a:ext uri="{FF2B5EF4-FFF2-40B4-BE49-F238E27FC236}">
                <a16:creationId xmlns:a16="http://schemas.microsoft.com/office/drawing/2014/main" id="{742120BD-42EC-EFC5-D5A4-8270CE9161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2771ffdd328_1_27532:notes">
            <a:extLst>
              <a:ext uri="{FF2B5EF4-FFF2-40B4-BE49-F238E27FC236}">
                <a16:creationId xmlns:a16="http://schemas.microsoft.com/office/drawing/2014/main" id="{1D344985-41EA-F6D9-67BC-EDE1728C06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5118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today’s world, telecommunications play a critical role in connecting people and supporting essential services. As technology advances, there's a strong focus on improving the quality of these services and ensuring that networks operate efficiently and reliably. This context drives the need for innovative solutions to manage and enhance network performance, ultimately providing a better experience for users.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 me introduce the host company for this project: Huawei. As a global leader in telecommunications and technology, Huawei operates in over 170 countries and regions, reaching more than 3 billion people worldwide. With a team of 207,000 employees and over 140,000 active patents, Huawei is dedicated to innovation and excellence. Their strong presence and commitment to advancing technology make them an ideal partner for exploring solutions to enhance network performance and improve user experience.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a:extLst>
            <a:ext uri="{FF2B5EF4-FFF2-40B4-BE49-F238E27FC236}">
              <a16:creationId xmlns:a16="http://schemas.microsoft.com/office/drawing/2014/main" id="{3ED7A2FC-3B1A-4C02-40E5-F7B886451408}"/>
            </a:ext>
          </a:extLst>
        </p:cNvPr>
        <p:cNvGrpSpPr/>
        <p:nvPr/>
      </p:nvGrpSpPr>
      <p:grpSpPr>
        <a:xfrm>
          <a:off x="0" y="0"/>
          <a:ext cx="0" cy="0"/>
          <a:chOff x="0" y="0"/>
          <a:chExt cx="0" cy="0"/>
        </a:xfrm>
      </p:grpSpPr>
      <p:sp>
        <p:nvSpPr>
          <p:cNvPr id="361" name="Google Shape;361;g54dda1946d_6_308:notes">
            <a:extLst>
              <a:ext uri="{FF2B5EF4-FFF2-40B4-BE49-F238E27FC236}">
                <a16:creationId xmlns:a16="http://schemas.microsoft.com/office/drawing/2014/main" id="{D465963B-1F5D-258A-73F8-D39C78F5B5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08:notes">
            <a:extLst>
              <a:ext uri="{FF2B5EF4-FFF2-40B4-BE49-F238E27FC236}">
                <a16:creationId xmlns:a16="http://schemas.microsoft.com/office/drawing/2014/main" id="{DB1F36DA-5ED5-58C7-87FE-C4526C5B44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3523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2E9F17F6-78F5-2029-0604-F4280AD5EEAA}"/>
            </a:ext>
          </a:extLst>
        </p:cNvPr>
        <p:cNvGrpSpPr/>
        <p:nvPr/>
      </p:nvGrpSpPr>
      <p:grpSpPr>
        <a:xfrm>
          <a:off x="0" y="0"/>
          <a:ext cx="0" cy="0"/>
          <a:chOff x="0" y="0"/>
          <a:chExt cx="0" cy="0"/>
        </a:xfrm>
      </p:grpSpPr>
      <p:sp>
        <p:nvSpPr>
          <p:cNvPr id="425" name="Google Shape;425;g184d99d1a72_0_2:notes">
            <a:extLst>
              <a:ext uri="{FF2B5EF4-FFF2-40B4-BE49-F238E27FC236}">
                <a16:creationId xmlns:a16="http://schemas.microsoft.com/office/drawing/2014/main" id="{ACA534AD-810B-E036-0FC7-0286A8B9FD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84d99d1a72_0_2:notes">
            <a:extLst>
              <a:ext uri="{FF2B5EF4-FFF2-40B4-BE49-F238E27FC236}">
                <a16:creationId xmlns:a16="http://schemas.microsoft.com/office/drawing/2014/main" id="{B9E0495A-5A4E-3245-E02E-6195C4E428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The current situation relies on the Network Operation Center, or NOC, to monitor and manage network performance. Its main roles include tracking key metrics, diagnosing issues, and coordinating field support.</a:t>
            </a:r>
          </a:p>
          <a:p>
            <a:r>
              <a:rPr lang="en-US" dirty="0"/>
              <a:t>However, this approach has limitations. It’s reactive, addressing issues only after they occur, which delays resolution. It also provides limited visibility into user experience, and data is siloed across departments, leading to fragmented analysis. These challenges highlight the need for a more proactive, user-centered approach.</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79065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3493CE50-9155-9208-9629-6C13863563BF}"/>
            </a:ext>
          </a:extLst>
        </p:cNvPr>
        <p:cNvGrpSpPr/>
        <p:nvPr/>
      </p:nvGrpSpPr>
      <p:grpSpPr>
        <a:xfrm>
          <a:off x="0" y="0"/>
          <a:ext cx="0" cy="0"/>
          <a:chOff x="0" y="0"/>
          <a:chExt cx="0" cy="0"/>
        </a:xfrm>
      </p:grpSpPr>
      <p:sp>
        <p:nvSpPr>
          <p:cNvPr id="425" name="Google Shape;425;g184d99d1a72_0_2:notes">
            <a:extLst>
              <a:ext uri="{FF2B5EF4-FFF2-40B4-BE49-F238E27FC236}">
                <a16:creationId xmlns:a16="http://schemas.microsoft.com/office/drawing/2014/main" id="{F66089C6-3645-F4D1-9879-22AA429262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84d99d1a72_0_2:notes">
            <a:extLst>
              <a:ext uri="{FF2B5EF4-FFF2-40B4-BE49-F238E27FC236}">
                <a16:creationId xmlns:a16="http://schemas.microsoft.com/office/drawing/2014/main" id="{52E645F8-F3EE-F7B1-8BC7-31D2DE86A6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Building on the limitations of the current NOC model, here are the core challenges that need addressing. First, how can we improve monitoring to ensure proactive management of service quality? Second, we need strategies for faster issue resolution that will enhance the overall user experience. Lastly, integrating fragmented data is essential for making more informed decisions.</a:t>
            </a:r>
          </a:p>
          <a:p>
            <a:r>
              <a:rPr lang="en-US" dirty="0"/>
              <a:t>These questions guide the problem statement for our project, highlighting the need for a system that not only monitors but also proactively manages network performance, focusing on user-centered metrics and data integration.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64874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a:extLst>
            <a:ext uri="{FF2B5EF4-FFF2-40B4-BE49-F238E27FC236}">
              <a16:creationId xmlns:a16="http://schemas.microsoft.com/office/drawing/2014/main" id="{EEC7F186-DEF9-8AA4-1744-7DE73691D608}"/>
            </a:ext>
          </a:extLst>
        </p:cNvPr>
        <p:cNvGrpSpPr/>
        <p:nvPr/>
      </p:nvGrpSpPr>
      <p:grpSpPr>
        <a:xfrm>
          <a:off x="0" y="0"/>
          <a:ext cx="0" cy="0"/>
          <a:chOff x="0" y="0"/>
          <a:chExt cx="0" cy="0"/>
        </a:xfrm>
      </p:grpSpPr>
      <p:sp>
        <p:nvSpPr>
          <p:cNvPr id="361" name="Google Shape;361;g54dda1946d_6_308:notes">
            <a:extLst>
              <a:ext uri="{FF2B5EF4-FFF2-40B4-BE49-F238E27FC236}">
                <a16:creationId xmlns:a16="http://schemas.microsoft.com/office/drawing/2014/main" id="{D069FFDB-5977-08E3-7314-129E70AA0A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08:notes">
            <a:extLst>
              <a:ext uri="{FF2B5EF4-FFF2-40B4-BE49-F238E27FC236}">
                <a16:creationId xmlns:a16="http://schemas.microsoft.com/office/drawing/2014/main" id="{91568F7D-FC32-52DE-F236-BB417FF963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90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4260"/>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3462725" y="1121425"/>
            <a:ext cx="4813200" cy="22317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3462725" y="3546275"/>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Atkinson Hyperlegible"/>
                <a:ea typeface="Atkinson Hyperlegible"/>
                <a:cs typeface="Atkinson Hyperlegible"/>
                <a:sym typeface="Atkinson Hyperlegibl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2">
            <a:alphaModFix/>
          </a:blip>
          <a:srcRect b="4260"/>
          <a:stretch/>
        </p:blipFill>
        <p:spPr>
          <a:xfrm>
            <a:off x="0" y="0"/>
            <a:ext cx="9144000" cy="5143500"/>
          </a:xfrm>
          <a:prstGeom prst="rect">
            <a:avLst/>
          </a:prstGeom>
          <a:noFill/>
          <a:ln>
            <a:noFill/>
          </a:ln>
        </p:spPr>
      </p:pic>
      <p:grpSp>
        <p:nvGrpSpPr>
          <p:cNvPr id="90" name="Google Shape;90;p13"/>
          <p:cNvGrpSpPr/>
          <p:nvPr/>
        </p:nvGrpSpPr>
        <p:grpSpPr>
          <a:xfrm>
            <a:off x="-9877" y="0"/>
            <a:ext cx="9178100" cy="5156558"/>
            <a:chOff x="-9877" y="0"/>
            <a:chExt cx="9178100" cy="5156558"/>
          </a:xfrm>
        </p:grpSpPr>
        <p:grpSp>
          <p:nvGrpSpPr>
            <p:cNvPr id="91" name="Google Shape;91;p13"/>
            <p:cNvGrpSpPr/>
            <p:nvPr/>
          </p:nvGrpSpPr>
          <p:grpSpPr>
            <a:xfrm>
              <a:off x="-9877" y="0"/>
              <a:ext cx="1388125" cy="2534723"/>
              <a:chOff x="-9877" y="0"/>
              <a:chExt cx="1388125" cy="2534723"/>
            </a:xfrm>
          </p:grpSpPr>
          <p:pic>
            <p:nvPicPr>
              <p:cNvPr id="92" name="Google Shape;92;p13"/>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173002" y="880074"/>
                <a:ext cx="732625" cy="406375"/>
              </a:xfrm>
              <a:prstGeom prst="rect">
                <a:avLst/>
              </a:prstGeom>
              <a:noFill/>
              <a:ln>
                <a:noFill/>
              </a:ln>
            </p:spPr>
          </p:pic>
          <p:pic>
            <p:nvPicPr>
              <p:cNvPr id="93" name="Google Shape;93;p13"/>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94" name="Google Shape;94;p13"/>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95" name="Google Shape;95;p13"/>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5400000">
                <a:off x="-268127" y="1806250"/>
                <a:ext cx="959650" cy="443150"/>
              </a:xfrm>
              <a:prstGeom prst="rect">
                <a:avLst/>
              </a:prstGeom>
              <a:noFill/>
              <a:ln>
                <a:noFill/>
              </a:ln>
            </p:spPr>
          </p:pic>
          <p:pic>
            <p:nvPicPr>
              <p:cNvPr id="96" name="Google Shape;96;p13"/>
              <p:cNvPicPr preferRelativeResize="0"/>
              <p:nvPr/>
            </p:nvPicPr>
            <p:blipFill rotWithShape="1">
              <a:blip r:embed="rId6" cstate="screen">
                <a:alphaModFix/>
                <a:extLst>
                  <a:ext uri="{28A0092B-C50C-407E-A947-70E740481C1C}">
                    <a14:useLocalDpi xmlns:a14="http://schemas.microsoft.com/office/drawing/2010/main"/>
                  </a:ext>
                </a:extLst>
              </a:blip>
              <a:srcRect l="11254" r="13011" b="50881"/>
              <a:stretch/>
            </p:blipFill>
            <p:spPr>
              <a:xfrm rot="5400000">
                <a:off x="-144290" y="2065436"/>
                <a:ext cx="603700" cy="334875"/>
              </a:xfrm>
              <a:prstGeom prst="rect">
                <a:avLst/>
              </a:prstGeom>
              <a:noFill/>
              <a:ln>
                <a:noFill/>
              </a:ln>
            </p:spPr>
          </p:pic>
        </p:grpSp>
        <p:grpSp>
          <p:nvGrpSpPr>
            <p:cNvPr id="97" name="Google Shape;97;p13"/>
            <p:cNvGrpSpPr/>
            <p:nvPr/>
          </p:nvGrpSpPr>
          <p:grpSpPr>
            <a:xfrm rot="10800000">
              <a:off x="7780098" y="2621835"/>
              <a:ext cx="1388125" cy="2534723"/>
              <a:chOff x="-9877" y="0"/>
              <a:chExt cx="1388125" cy="2534723"/>
            </a:xfrm>
          </p:grpSpPr>
          <p:pic>
            <p:nvPicPr>
              <p:cNvPr id="98" name="Google Shape;98;p13"/>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173002" y="880074"/>
                <a:ext cx="732625" cy="406375"/>
              </a:xfrm>
              <a:prstGeom prst="rect">
                <a:avLst/>
              </a:prstGeom>
              <a:noFill/>
              <a:ln>
                <a:noFill/>
              </a:ln>
            </p:spPr>
          </p:pic>
          <p:pic>
            <p:nvPicPr>
              <p:cNvPr id="99" name="Google Shape;99;p13"/>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100" name="Google Shape;100;p13"/>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101" name="Google Shape;101;p13"/>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5400000">
                <a:off x="-268127" y="1806250"/>
                <a:ext cx="959650" cy="443150"/>
              </a:xfrm>
              <a:prstGeom prst="rect">
                <a:avLst/>
              </a:prstGeom>
              <a:noFill/>
              <a:ln>
                <a:noFill/>
              </a:ln>
            </p:spPr>
          </p:pic>
          <p:pic>
            <p:nvPicPr>
              <p:cNvPr id="102" name="Google Shape;102;p13"/>
              <p:cNvPicPr preferRelativeResize="0"/>
              <p:nvPr/>
            </p:nvPicPr>
            <p:blipFill rotWithShape="1">
              <a:blip r:embed="rId6" cstate="screen">
                <a:alphaModFix/>
                <a:extLst>
                  <a:ext uri="{28A0092B-C50C-407E-A947-70E740481C1C}">
                    <a14:useLocalDpi xmlns:a14="http://schemas.microsoft.com/office/drawing/2010/main"/>
                  </a:ext>
                </a:extLst>
              </a:blip>
              <a:srcRect l="11254" r="13011" b="50881"/>
              <a:stretch/>
            </p:blipFill>
            <p:spPr>
              <a:xfrm rot="5400000">
                <a:off x="-144290" y="2065436"/>
                <a:ext cx="603700" cy="334875"/>
              </a:xfrm>
              <a:prstGeom prst="rect">
                <a:avLst/>
              </a:prstGeom>
              <a:noFill/>
              <a:ln>
                <a:noFill/>
              </a:ln>
            </p:spPr>
          </p:pic>
        </p:grpSp>
      </p:grpSp>
      <p:sp>
        <p:nvSpPr>
          <p:cNvPr id="103" name="Google Shape;103;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13"/>
          <p:cNvSpPr txBox="1">
            <a:spLocks noGrp="1"/>
          </p:cNvSpPr>
          <p:nvPr>
            <p:ph type="title" idx="2" hasCustomPrompt="1"/>
          </p:nvPr>
        </p:nvSpPr>
        <p:spPr>
          <a:xfrm>
            <a:off x="1505400" y="1585550"/>
            <a:ext cx="734700" cy="6309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3" hasCustomPrompt="1"/>
          </p:nvPr>
        </p:nvSpPr>
        <p:spPr>
          <a:xfrm>
            <a:off x="1505400" y="3095166"/>
            <a:ext cx="734700" cy="6309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4" hasCustomPrompt="1"/>
          </p:nvPr>
        </p:nvSpPr>
        <p:spPr>
          <a:xfrm>
            <a:off x="4204675" y="1585558"/>
            <a:ext cx="734700" cy="6309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5" hasCustomPrompt="1"/>
          </p:nvPr>
        </p:nvSpPr>
        <p:spPr>
          <a:xfrm>
            <a:off x="4204675" y="3095166"/>
            <a:ext cx="734700" cy="6309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title" idx="6" hasCustomPrompt="1"/>
          </p:nvPr>
        </p:nvSpPr>
        <p:spPr>
          <a:xfrm>
            <a:off x="6903950" y="1585558"/>
            <a:ext cx="734700" cy="6309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title" idx="7" hasCustomPrompt="1"/>
          </p:nvPr>
        </p:nvSpPr>
        <p:spPr>
          <a:xfrm>
            <a:off x="6903950" y="3095166"/>
            <a:ext cx="734700" cy="6309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1"/>
          </p:nvPr>
        </p:nvSpPr>
        <p:spPr>
          <a:xfrm>
            <a:off x="720000" y="2337950"/>
            <a:ext cx="2305500" cy="48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Playfair Display"/>
                <a:ea typeface="Playfair Display"/>
                <a:cs typeface="Playfair Display"/>
                <a:sym typeface="Playfair Displ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1" name="Google Shape;111;p13"/>
          <p:cNvSpPr txBox="1">
            <a:spLocks noGrp="1"/>
          </p:cNvSpPr>
          <p:nvPr>
            <p:ph type="subTitle" idx="8"/>
          </p:nvPr>
        </p:nvSpPr>
        <p:spPr>
          <a:xfrm>
            <a:off x="3419275" y="2337950"/>
            <a:ext cx="2305500" cy="48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Playfair Display"/>
                <a:ea typeface="Playfair Display"/>
                <a:cs typeface="Playfair Display"/>
                <a:sym typeface="Playfair Displ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2" name="Google Shape;112;p13"/>
          <p:cNvSpPr txBox="1">
            <a:spLocks noGrp="1"/>
          </p:cNvSpPr>
          <p:nvPr>
            <p:ph type="subTitle" idx="9"/>
          </p:nvPr>
        </p:nvSpPr>
        <p:spPr>
          <a:xfrm>
            <a:off x="6118550" y="2337950"/>
            <a:ext cx="2305500" cy="48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Playfair Display"/>
                <a:ea typeface="Playfair Display"/>
                <a:cs typeface="Playfair Display"/>
                <a:sym typeface="Playfair Displ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3" name="Google Shape;113;p13"/>
          <p:cNvSpPr txBox="1">
            <a:spLocks noGrp="1"/>
          </p:cNvSpPr>
          <p:nvPr>
            <p:ph type="subTitle" idx="13"/>
          </p:nvPr>
        </p:nvSpPr>
        <p:spPr>
          <a:xfrm>
            <a:off x="720000" y="3847575"/>
            <a:ext cx="2305500" cy="48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Playfair Display"/>
                <a:ea typeface="Playfair Display"/>
                <a:cs typeface="Playfair Display"/>
                <a:sym typeface="Playfair Displ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4" name="Google Shape;114;p13"/>
          <p:cNvSpPr txBox="1">
            <a:spLocks noGrp="1"/>
          </p:cNvSpPr>
          <p:nvPr>
            <p:ph type="subTitle" idx="14"/>
          </p:nvPr>
        </p:nvSpPr>
        <p:spPr>
          <a:xfrm>
            <a:off x="3419275" y="3847575"/>
            <a:ext cx="2305500" cy="48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Playfair Display"/>
                <a:ea typeface="Playfair Display"/>
                <a:cs typeface="Playfair Display"/>
                <a:sym typeface="Playfair Displ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5" name="Google Shape;115;p13"/>
          <p:cNvSpPr txBox="1">
            <a:spLocks noGrp="1"/>
          </p:cNvSpPr>
          <p:nvPr>
            <p:ph type="subTitle" idx="15"/>
          </p:nvPr>
        </p:nvSpPr>
        <p:spPr>
          <a:xfrm>
            <a:off x="6118550" y="3847575"/>
            <a:ext cx="2305500" cy="48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Playfair Display"/>
                <a:ea typeface="Playfair Display"/>
                <a:cs typeface="Playfair Display"/>
                <a:sym typeface="Playfair Displ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16"/>
        <p:cNvGrpSpPr/>
        <p:nvPr/>
      </p:nvGrpSpPr>
      <p:grpSpPr>
        <a:xfrm>
          <a:off x="0" y="0"/>
          <a:ext cx="0" cy="0"/>
          <a:chOff x="0" y="0"/>
          <a:chExt cx="0" cy="0"/>
        </a:xfrm>
      </p:grpSpPr>
      <p:pic>
        <p:nvPicPr>
          <p:cNvPr id="117" name="Google Shape;117;p14"/>
          <p:cNvPicPr preferRelativeResize="0"/>
          <p:nvPr/>
        </p:nvPicPr>
        <p:blipFill rotWithShape="1">
          <a:blip r:embed="rId2">
            <a:alphaModFix/>
          </a:blip>
          <a:srcRect b="4260"/>
          <a:stretch/>
        </p:blipFill>
        <p:spPr>
          <a:xfrm>
            <a:off x="125" y="0"/>
            <a:ext cx="9144000" cy="5143500"/>
          </a:xfrm>
          <a:prstGeom prst="rect">
            <a:avLst/>
          </a:prstGeom>
          <a:noFill/>
          <a:ln>
            <a:noFill/>
          </a:ln>
        </p:spPr>
      </p:pic>
      <p:sp>
        <p:nvSpPr>
          <p:cNvPr id="118" name="Google Shape;118;p1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19" name="Google Shape;119;p14"/>
          <p:cNvGrpSpPr/>
          <p:nvPr/>
        </p:nvGrpSpPr>
        <p:grpSpPr>
          <a:xfrm rot="10800000" flipH="1">
            <a:off x="-9877" y="0"/>
            <a:ext cx="9154002" cy="5143508"/>
            <a:chOff x="-9877" y="0"/>
            <a:chExt cx="9154002" cy="5143508"/>
          </a:xfrm>
        </p:grpSpPr>
        <p:pic>
          <p:nvPicPr>
            <p:cNvPr id="120" name="Google Shape;120;p14"/>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173002" y="880074"/>
              <a:ext cx="732625" cy="406375"/>
            </a:xfrm>
            <a:prstGeom prst="rect">
              <a:avLst/>
            </a:prstGeom>
            <a:noFill/>
            <a:ln>
              <a:noFill/>
            </a:ln>
          </p:spPr>
        </p:pic>
        <p:pic>
          <p:nvPicPr>
            <p:cNvPr id="121" name="Google Shape;121;p14"/>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122" name="Google Shape;122;p14"/>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123" name="Google Shape;123;p14"/>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5400000">
              <a:off x="-171901" y="701525"/>
              <a:ext cx="602100" cy="278050"/>
            </a:xfrm>
            <a:prstGeom prst="rect">
              <a:avLst/>
            </a:prstGeom>
            <a:noFill/>
            <a:ln>
              <a:noFill/>
            </a:ln>
          </p:spPr>
        </p:pic>
        <p:pic>
          <p:nvPicPr>
            <p:cNvPr id="124" name="Google Shape;124;p14"/>
            <p:cNvPicPr preferRelativeResize="0"/>
            <p:nvPr/>
          </p:nvPicPr>
          <p:blipFill rotWithShape="1">
            <a:blip r:embed="rId6" cstate="screen">
              <a:alphaModFix/>
              <a:extLst>
                <a:ext uri="{28A0092B-C50C-407E-A947-70E740481C1C}">
                  <a14:useLocalDpi xmlns:a14="http://schemas.microsoft.com/office/drawing/2010/main"/>
                </a:ext>
              </a:extLst>
            </a:blip>
            <a:srcRect l="11254" r="13011" b="50881"/>
            <a:stretch/>
          </p:blipFill>
          <p:spPr>
            <a:xfrm rot="5400000">
              <a:off x="-144290" y="1246411"/>
              <a:ext cx="603700" cy="334875"/>
            </a:xfrm>
            <a:prstGeom prst="rect">
              <a:avLst/>
            </a:prstGeom>
            <a:noFill/>
            <a:ln>
              <a:noFill/>
            </a:ln>
          </p:spPr>
        </p:pic>
        <p:pic>
          <p:nvPicPr>
            <p:cNvPr id="125" name="Google Shape;125;p14"/>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8555335" y="3857059"/>
              <a:ext cx="732625" cy="406375"/>
            </a:xfrm>
            <a:prstGeom prst="rect">
              <a:avLst/>
            </a:prstGeom>
            <a:noFill/>
            <a:ln>
              <a:noFill/>
            </a:ln>
          </p:spPr>
        </p:pic>
        <p:pic>
          <p:nvPicPr>
            <p:cNvPr id="126" name="Google Shape;126;p14"/>
            <p:cNvPicPr preferRelativeResize="0"/>
            <p:nvPr/>
          </p:nvPicPr>
          <p:blipFill rotWithShape="1">
            <a:blip r:embed="rId4">
              <a:alphaModFix/>
            </a:blip>
            <a:srcRect t="-40484" r="5517" b="65415"/>
            <a:stretch/>
          </p:blipFill>
          <p:spPr>
            <a:xfrm rot="-5400000">
              <a:off x="7501110" y="3212706"/>
              <a:ext cx="1865925" cy="1381525"/>
            </a:xfrm>
            <a:prstGeom prst="rect">
              <a:avLst/>
            </a:prstGeom>
            <a:noFill/>
            <a:ln>
              <a:noFill/>
            </a:ln>
          </p:spPr>
        </p:pic>
        <p:pic>
          <p:nvPicPr>
            <p:cNvPr id="127" name="Google Shape;127;p14"/>
            <p:cNvPicPr preferRelativeResize="0"/>
            <p:nvPr/>
          </p:nvPicPr>
          <p:blipFill rotWithShape="1">
            <a:blip r:embed="rId4">
              <a:alphaModFix/>
            </a:blip>
            <a:srcRect l="48893" t="1038" r="12333" b="47015"/>
            <a:stretch/>
          </p:blipFill>
          <p:spPr>
            <a:xfrm rot="-5400000">
              <a:off x="7874773" y="3893445"/>
              <a:ext cx="1112000" cy="1388125"/>
            </a:xfrm>
            <a:prstGeom prst="rect">
              <a:avLst/>
            </a:prstGeom>
            <a:noFill/>
            <a:ln>
              <a:noFill/>
            </a:ln>
          </p:spPr>
        </p:pic>
        <p:pic>
          <p:nvPicPr>
            <p:cNvPr id="128" name="Google Shape;128;p14"/>
            <p:cNvPicPr preferRelativeResize="0"/>
            <p:nvPr/>
          </p:nvPicPr>
          <p:blipFill rotWithShape="1">
            <a:blip r:embed="rId7" cstate="screen">
              <a:alphaModFix/>
              <a:extLst>
                <a:ext uri="{28A0092B-C50C-407E-A947-70E740481C1C}">
                  <a14:useLocalDpi xmlns:a14="http://schemas.microsoft.com/office/drawing/2010/main"/>
                </a:ext>
              </a:extLst>
            </a:blip>
            <a:srcRect l="50094" b="50443"/>
            <a:stretch/>
          </p:blipFill>
          <p:spPr>
            <a:xfrm rot="-5400000">
              <a:off x="8683088" y="4682466"/>
              <a:ext cx="478925" cy="443150"/>
            </a:xfrm>
            <a:prstGeom prst="rect">
              <a:avLst/>
            </a:prstGeom>
            <a:noFill/>
            <a:ln>
              <a:noFill/>
            </a:ln>
          </p:spPr>
        </p:pic>
        <p:pic>
          <p:nvPicPr>
            <p:cNvPr id="129" name="Google Shape;129;p14"/>
            <p:cNvPicPr preferRelativeResize="0"/>
            <p:nvPr/>
          </p:nvPicPr>
          <p:blipFill rotWithShape="1">
            <a:blip r:embed="rId6" cstate="screen">
              <a:alphaModFix/>
              <a:extLst>
                <a:ext uri="{28A0092B-C50C-407E-A947-70E740481C1C}">
                  <a14:useLocalDpi xmlns:a14="http://schemas.microsoft.com/office/drawing/2010/main"/>
                </a:ext>
              </a:extLst>
            </a:blip>
            <a:srcRect l="11254" r="13011" b="50881"/>
            <a:stretch/>
          </p:blipFill>
          <p:spPr>
            <a:xfrm rot="-5400000">
              <a:off x="8655548" y="2743197"/>
              <a:ext cx="603700" cy="334875"/>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30"/>
        <p:cNvGrpSpPr/>
        <p:nvPr/>
      </p:nvGrpSpPr>
      <p:grpSpPr>
        <a:xfrm>
          <a:off x="0" y="0"/>
          <a:ext cx="0" cy="0"/>
          <a:chOff x="0" y="0"/>
          <a:chExt cx="0" cy="0"/>
        </a:xfrm>
      </p:grpSpPr>
      <p:pic>
        <p:nvPicPr>
          <p:cNvPr id="131" name="Google Shape;131;p15"/>
          <p:cNvPicPr preferRelativeResize="0"/>
          <p:nvPr/>
        </p:nvPicPr>
        <p:blipFill rotWithShape="1">
          <a:blip r:embed="rId2">
            <a:alphaModFix/>
          </a:blip>
          <a:srcRect b="4260"/>
          <a:stretch/>
        </p:blipFill>
        <p:spPr>
          <a:xfrm>
            <a:off x="0" y="0"/>
            <a:ext cx="9144000" cy="5143500"/>
          </a:xfrm>
          <a:prstGeom prst="rect">
            <a:avLst/>
          </a:prstGeom>
          <a:noFill/>
          <a:ln>
            <a:noFill/>
          </a:ln>
        </p:spPr>
      </p:pic>
      <p:sp>
        <p:nvSpPr>
          <p:cNvPr id="132" name="Google Shape;132;p15"/>
          <p:cNvSpPr txBox="1">
            <a:spLocks noGrp="1"/>
          </p:cNvSpPr>
          <p:nvPr>
            <p:ph type="title"/>
          </p:nvPr>
        </p:nvSpPr>
        <p:spPr>
          <a:xfrm>
            <a:off x="3683326" y="3176488"/>
            <a:ext cx="38187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33" name="Google Shape;133;p15"/>
          <p:cNvSpPr txBox="1">
            <a:spLocks noGrp="1"/>
          </p:cNvSpPr>
          <p:nvPr>
            <p:ph type="subTitle" idx="1"/>
          </p:nvPr>
        </p:nvSpPr>
        <p:spPr>
          <a:xfrm>
            <a:off x="1641750" y="1435113"/>
            <a:ext cx="5860500" cy="1478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3"/>
        <p:cNvGrpSpPr/>
        <p:nvPr/>
      </p:nvGrpSpPr>
      <p:grpSpPr>
        <a:xfrm>
          <a:off x="0" y="0"/>
          <a:ext cx="0" cy="0"/>
          <a:chOff x="0" y="0"/>
          <a:chExt cx="0" cy="0"/>
        </a:xfrm>
      </p:grpSpPr>
      <p:pic>
        <p:nvPicPr>
          <p:cNvPr id="204" name="Google Shape;204;p20"/>
          <p:cNvPicPr preferRelativeResize="0"/>
          <p:nvPr/>
        </p:nvPicPr>
        <p:blipFill rotWithShape="1">
          <a:blip r:embed="rId2">
            <a:alphaModFix/>
          </a:blip>
          <a:srcRect b="4260"/>
          <a:stretch/>
        </p:blipFill>
        <p:spPr>
          <a:xfrm>
            <a:off x="0" y="0"/>
            <a:ext cx="9144000" cy="5143500"/>
          </a:xfrm>
          <a:prstGeom prst="rect">
            <a:avLst/>
          </a:prstGeom>
          <a:noFill/>
          <a:ln>
            <a:noFill/>
          </a:ln>
        </p:spPr>
      </p:pic>
      <p:sp>
        <p:nvSpPr>
          <p:cNvPr id="205" name="Google Shape;205;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6" name="Google Shape;206;p20"/>
          <p:cNvSpPr txBox="1">
            <a:spLocks noGrp="1"/>
          </p:cNvSpPr>
          <p:nvPr>
            <p:ph type="subTitle" idx="1"/>
          </p:nvPr>
        </p:nvSpPr>
        <p:spPr>
          <a:xfrm>
            <a:off x="796200" y="1802471"/>
            <a:ext cx="23973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07" name="Google Shape;207;p20"/>
          <p:cNvSpPr txBox="1">
            <a:spLocks noGrp="1"/>
          </p:cNvSpPr>
          <p:nvPr>
            <p:ph type="subTitle" idx="2"/>
          </p:nvPr>
        </p:nvSpPr>
        <p:spPr>
          <a:xfrm>
            <a:off x="3373350" y="1802471"/>
            <a:ext cx="23973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08" name="Google Shape;208;p20"/>
          <p:cNvSpPr txBox="1">
            <a:spLocks noGrp="1"/>
          </p:cNvSpPr>
          <p:nvPr>
            <p:ph type="subTitle" idx="3"/>
          </p:nvPr>
        </p:nvSpPr>
        <p:spPr>
          <a:xfrm>
            <a:off x="796200" y="3529550"/>
            <a:ext cx="23973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09" name="Google Shape;209;p20"/>
          <p:cNvSpPr txBox="1">
            <a:spLocks noGrp="1"/>
          </p:cNvSpPr>
          <p:nvPr>
            <p:ph type="subTitle" idx="4"/>
          </p:nvPr>
        </p:nvSpPr>
        <p:spPr>
          <a:xfrm>
            <a:off x="3373350" y="3529550"/>
            <a:ext cx="23973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0" name="Google Shape;210;p20"/>
          <p:cNvSpPr txBox="1">
            <a:spLocks noGrp="1"/>
          </p:cNvSpPr>
          <p:nvPr>
            <p:ph type="subTitle" idx="5"/>
          </p:nvPr>
        </p:nvSpPr>
        <p:spPr>
          <a:xfrm>
            <a:off x="5950500" y="1802471"/>
            <a:ext cx="23973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1" name="Google Shape;211;p20"/>
          <p:cNvSpPr txBox="1">
            <a:spLocks noGrp="1"/>
          </p:cNvSpPr>
          <p:nvPr>
            <p:ph type="subTitle" idx="6"/>
          </p:nvPr>
        </p:nvSpPr>
        <p:spPr>
          <a:xfrm>
            <a:off x="5950500" y="3529550"/>
            <a:ext cx="23973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2" name="Google Shape;212;p20"/>
          <p:cNvSpPr txBox="1">
            <a:spLocks noGrp="1"/>
          </p:cNvSpPr>
          <p:nvPr>
            <p:ph type="subTitle" idx="7"/>
          </p:nvPr>
        </p:nvSpPr>
        <p:spPr>
          <a:xfrm>
            <a:off x="796200" y="1336275"/>
            <a:ext cx="23952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3" name="Google Shape;213;p20"/>
          <p:cNvSpPr txBox="1">
            <a:spLocks noGrp="1"/>
          </p:cNvSpPr>
          <p:nvPr>
            <p:ph type="subTitle" idx="8"/>
          </p:nvPr>
        </p:nvSpPr>
        <p:spPr>
          <a:xfrm>
            <a:off x="3373350" y="1336275"/>
            <a:ext cx="23952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4" name="Google Shape;214;p20"/>
          <p:cNvSpPr txBox="1">
            <a:spLocks noGrp="1"/>
          </p:cNvSpPr>
          <p:nvPr>
            <p:ph type="subTitle" idx="9"/>
          </p:nvPr>
        </p:nvSpPr>
        <p:spPr>
          <a:xfrm>
            <a:off x="5950500" y="1336275"/>
            <a:ext cx="23952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5" name="Google Shape;215;p20"/>
          <p:cNvSpPr txBox="1">
            <a:spLocks noGrp="1"/>
          </p:cNvSpPr>
          <p:nvPr>
            <p:ph type="subTitle" idx="13"/>
          </p:nvPr>
        </p:nvSpPr>
        <p:spPr>
          <a:xfrm>
            <a:off x="796200" y="3063352"/>
            <a:ext cx="23952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6" name="Google Shape;216;p20"/>
          <p:cNvSpPr txBox="1">
            <a:spLocks noGrp="1"/>
          </p:cNvSpPr>
          <p:nvPr>
            <p:ph type="subTitle" idx="14"/>
          </p:nvPr>
        </p:nvSpPr>
        <p:spPr>
          <a:xfrm>
            <a:off x="3373350" y="3063352"/>
            <a:ext cx="23952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7" name="Google Shape;217;p20"/>
          <p:cNvSpPr txBox="1">
            <a:spLocks noGrp="1"/>
          </p:cNvSpPr>
          <p:nvPr>
            <p:ph type="subTitle" idx="15"/>
          </p:nvPr>
        </p:nvSpPr>
        <p:spPr>
          <a:xfrm>
            <a:off x="5950500" y="3063352"/>
            <a:ext cx="23952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18" name="Google Shape;218;p20"/>
          <p:cNvGrpSpPr/>
          <p:nvPr/>
        </p:nvGrpSpPr>
        <p:grpSpPr>
          <a:xfrm rot="10800000" flipH="1">
            <a:off x="-9877" y="0"/>
            <a:ext cx="9134712" cy="5143508"/>
            <a:chOff x="-9877" y="0"/>
            <a:chExt cx="9134712" cy="5143508"/>
          </a:xfrm>
        </p:grpSpPr>
        <p:grpSp>
          <p:nvGrpSpPr>
            <p:cNvPr id="219" name="Google Shape;219;p20"/>
            <p:cNvGrpSpPr/>
            <p:nvPr/>
          </p:nvGrpSpPr>
          <p:grpSpPr>
            <a:xfrm>
              <a:off x="-9877" y="0"/>
              <a:ext cx="1388125" cy="2507650"/>
              <a:chOff x="-9877" y="0"/>
              <a:chExt cx="1388125" cy="2507650"/>
            </a:xfrm>
          </p:grpSpPr>
          <p:pic>
            <p:nvPicPr>
              <p:cNvPr id="220" name="Google Shape;220;p20"/>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173002" y="880074"/>
                <a:ext cx="732625" cy="406375"/>
              </a:xfrm>
              <a:prstGeom prst="rect">
                <a:avLst/>
              </a:prstGeom>
              <a:noFill/>
              <a:ln>
                <a:noFill/>
              </a:ln>
            </p:spPr>
          </p:pic>
          <p:pic>
            <p:nvPicPr>
              <p:cNvPr id="221" name="Google Shape;221;p20"/>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222" name="Google Shape;222;p20"/>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223" name="Google Shape;223;p20"/>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5400000">
                <a:off x="-268127" y="1806250"/>
                <a:ext cx="959650" cy="443150"/>
              </a:xfrm>
              <a:prstGeom prst="rect">
                <a:avLst/>
              </a:prstGeom>
              <a:noFill/>
              <a:ln>
                <a:noFill/>
              </a:ln>
            </p:spPr>
          </p:pic>
          <p:pic>
            <p:nvPicPr>
              <p:cNvPr id="224" name="Google Shape;224;p20"/>
              <p:cNvPicPr preferRelativeResize="0"/>
              <p:nvPr/>
            </p:nvPicPr>
            <p:blipFill rotWithShape="1">
              <a:blip r:embed="rId6" cstate="screen">
                <a:alphaModFix/>
                <a:extLst>
                  <a:ext uri="{28A0092B-C50C-407E-A947-70E740481C1C}">
                    <a14:useLocalDpi xmlns:a14="http://schemas.microsoft.com/office/drawing/2010/main"/>
                  </a:ext>
                </a:extLst>
              </a:blip>
              <a:srcRect l="11254" r="13011" b="50881"/>
              <a:stretch/>
            </p:blipFill>
            <p:spPr>
              <a:xfrm rot="5400000">
                <a:off x="-144290" y="1246411"/>
                <a:ext cx="603700" cy="334875"/>
              </a:xfrm>
              <a:prstGeom prst="rect">
                <a:avLst/>
              </a:prstGeom>
              <a:noFill/>
              <a:ln>
                <a:noFill/>
              </a:ln>
            </p:spPr>
          </p:pic>
        </p:grpSp>
        <p:grpSp>
          <p:nvGrpSpPr>
            <p:cNvPr id="225" name="Google Shape;225;p20"/>
            <p:cNvGrpSpPr/>
            <p:nvPr/>
          </p:nvGrpSpPr>
          <p:grpSpPr>
            <a:xfrm>
              <a:off x="7736710" y="2608785"/>
              <a:ext cx="1388125" cy="2534723"/>
              <a:chOff x="7736710" y="2608785"/>
              <a:chExt cx="1388125" cy="2534723"/>
            </a:xfrm>
          </p:grpSpPr>
          <p:pic>
            <p:nvPicPr>
              <p:cNvPr id="226" name="Google Shape;226;p20"/>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8555335" y="3857059"/>
                <a:ext cx="732625" cy="406375"/>
              </a:xfrm>
              <a:prstGeom prst="rect">
                <a:avLst/>
              </a:prstGeom>
              <a:noFill/>
              <a:ln>
                <a:noFill/>
              </a:ln>
            </p:spPr>
          </p:pic>
          <p:pic>
            <p:nvPicPr>
              <p:cNvPr id="227" name="Google Shape;227;p20"/>
              <p:cNvPicPr preferRelativeResize="0"/>
              <p:nvPr/>
            </p:nvPicPr>
            <p:blipFill rotWithShape="1">
              <a:blip r:embed="rId4">
                <a:alphaModFix/>
              </a:blip>
              <a:srcRect t="-40484" r="5517" b="65415"/>
              <a:stretch/>
            </p:blipFill>
            <p:spPr>
              <a:xfrm rot="-5400000">
                <a:off x="7501110" y="3212706"/>
                <a:ext cx="1865925" cy="1381525"/>
              </a:xfrm>
              <a:prstGeom prst="rect">
                <a:avLst/>
              </a:prstGeom>
              <a:noFill/>
              <a:ln>
                <a:noFill/>
              </a:ln>
            </p:spPr>
          </p:pic>
          <p:pic>
            <p:nvPicPr>
              <p:cNvPr id="228" name="Google Shape;228;p20"/>
              <p:cNvPicPr preferRelativeResize="0"/>
              <p:nvPr/>
            </p:nvPicPr>
            <p:blipFill rotWithShape="1">
              <a:blip r:embed="rId4">
                <a:alphaModFix/>
              </a:blip>
              <a:srcRect l="48893" t="1038" r="12333" b="47015"/>
              <a:stretch/>
            </p:blipFill>
            <p:spPr>
              <a:xfrm rot="-5400000">
                <a:off x="7874773" y="3893445"/>
                <a:ext cx="1112000" cy="1388125"/>
              </a:xfrm>
              <a:prstGeom prst="rect">
                <a:avLst/>
              </a:prstGeom>
              <a:noFill/>
              <a:ln>
                <a:noFill/>
              </a:ln>
            </p:spPr>
          </p:pic>
          <p:pic>
            <p:nvPicPr>
              <p:cNvPr id="229" name="Google Shape;229;p20"/>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5400000">
                <a:off x="8423435" y="4382433"/>
                <a:ext cx="959650" cy="443150"/>
              </a:xfrm>
              <a:prstGeom prst="rect">
                <a:avLst/>
              </a:prstGeom>
              <a:noFill/>
              <a:ln>
                <a:noFill/>
              </a:ln>
            </p:spPr>
          </p:pic>
          <p:pic>
            <p:nvPicPr>
              <p:cNvPr id="230" name="Google Shape;230;p20"/>
              <p:cNvPicPr preferRelativeResize="0"/>
              <p:nvPr/>
            </p:nvPicPr>
            <p:blipFill rotWithShape="1">
              <a:blip r:embed="rId6" cstate="screen">
                <a:alphaModFix/>
                <a:extLst>
                  <a:ext uri="{28A0092B-C50C-407E-A947-70E740481C1C}">
                    <a14:useLocalDpi xmlns:a14="http://schemas.microsoft.com/office/drawing/2010/main"/>
                  </a:ext>
                </a:extLst>
              </a:blip>
              <a:srcRect l="11254" r="13011" b="50881"/>
              <a:stretch/>
            </p:blipFill>
            <p:spPr>
              <a:xfrm rot="-5400000">
                <a:off x="8655548" y="2743197"/>
                <a:ext cx="603700" cy="334875"/>
              </a:xfrm>
              <a:prstGeom prst="rect">
                <a:avLst/>
              </a:prstGeom>
              <a:noFill/>
              <a:ln>
                <a:noFill/>
              </a:ln>
            </p:spPr>
          </p:pic>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9"/>
        <p:cNvGrpSpPr/>
        <p:nvPr/>
      </p:nvGrpSpPr>
      <p:grpSpPr>
        <a:xfrm>
          <a:off x="0" y="0"/>
          <a:ext cx="0" cy="0"/>
          <a:chOff x="0" y="0"/>
          <a:chExt cx="0" cy="0"/>
        </a:xfrm>
      </p:grpSpPr>
      <p:pic>
        <p:nvPicPr>
          <p:cNvPr id="240" name="Google Shape;240;p22"/>
          <p:cNvPicPr preferRelativeResize="0"/>
          <p:nvPr/>
        </p:nvPicPr>
        <p:blipFill rotWithShape="1">
          <a:blip r:embed="rId2">
            <a:alphaModFix/>
          </a:blip>
          <a:srcRect b="4260"/>
          <a:stretch/>
        </p:blipFill>
        <p:spPr>
          <a:xfrm>
            <a:off x="0" y="0"/>
            <a:ext cx="9144000" cy="5143500"/>
          </a:xfrm>
          <a:prstGeom prst="rect">
            <a:avLst/>
          </a:prstGeom>
          <a:noFill/>
          <a:ln>
            <a:noFill/>
          </a:ln>
        </p:spPr>
      </p:pic>
      <p:sp>
        <p:nvSpPr>
          <p:cNvPr id="241" name="Google Shape;241;p22"/>
          <p:cNvSpPr txBox="1">
            <a:spLocks noGrp="1"/>
          </p:cNvSpPr>
          <p:nvPr>
            <p:ph type="title"/>
          </p:nvPr>
        </p:nvSpPr>
        <p:spPr>
          <a:xfrm>
            <a:off x="2347938" y="951250"/>
            <a:ext cx="44481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2" name="Google Shape;242;p22"/>
          <p:cNvSpPr txBox="1">
            <a:spLocks noGrp="1"/>
          </p:cNvSpPr>
          <p:nvPr>
            <p:ph type="subTitle" idx="1"/>
          </p:nvPr>
        </p:nvSpPr>
        <p:spPr>
          <a:xfrm>
            <a:off x="2347900" y="1811197"/>
            <a:ext cx="4448100" cy="110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43" name="Google Shape;243;p22"/>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Atkinson Hyperlegible"/>
                <a:ea typeface="Atkinson Hyperlegible"/>
                <a:cs typeface="Atkinson Hyperlegible"/>
                <a:sym typeface="Atkinson Hyperlegible"/>
              </a:rPr>
              <a:t>CREDITS:</a:t>
            </a:r>
            <a:r>
              <a:rPr lang="en" sz="1200">
                <a:solidFill>
                  <a:schemeClr val="dk1"/>
                </a:solidFill>
                <a:latin typeface="Atkinson Hyperlegible"/>
                <a:ea typeface="Atkinson Hyperlegible"/>
                <a:cs typeface="Atkinson Hyperlegible"/>
                <a:sym typeface="Atkinson Hyperlegible"/>
              </a:rPr>
              <a:t> This presentation template was created by </a:t>
            </a:r>
            <a:r>
              <a:rPr lang="en" sz="1200" b="1" u="sng">
                <a:solidFill>
                  <a:schemeClr val="hlink"/>
                </a:solidFill>
                <a:latin typeface="Atkinson Hyperlegible"/>
                <a:ea typeface="Atkinson Hyperlegible"/>
                <a:cs typeface="Atkinson Hyperlegible"/>
                <a:sym typeface="Atkinson Hyperlegible"/>
                <a:hlinkClick r:id="rId3"/>
              </a:rPr>
              <a:t>Slidesgo</a:t>
            </a:r>
            <a:r>
              <a:rPr lang="en" sz="1200">
                <a:solidFill>
                  <a:schemeClr val="dk1"/>
                </a:solidFill>
                <a:latin typeface="Atkinson Hyperlegible"/>
                <a:ea typeface="Atkinson Hyperlegible"/>
                <a:cs typeface="Atkinson Hyperlegible"/>
                <a:sym typeface="Atkinson Hyperlegible"/>
              </a:rPr>
              <a:t>, and includes icons by </a:t>
            </a:r>
            <a:r>
              <a:rPr lang="en" sz="1200" b="1" u="sng">
                <a:solidFill>
                  <a:schemeClr val="dk1"/>
                </a:solidFill>
                <a:latin typeface="Atkinson Hyperlegible"/>
                <a:ea typeface="Atkinson Hyperlegible"/>
                <a:cs typeface="Atkinson Hyperlegible"/>
                <a:sym typeface="Atkinson Hyperlegible"/>
                <a:hlinkClick r:id="rId4">
                  <a:extLst>
                    <a:ext uri="{A12FA001-AC4F-418D-AE19-62706E023703}">
                      <ahyp:hlinkClr xmlns:ahyp="http://schemas.microsoft.com/office/drawing/2018/hyperlinkcolor" val="tx"/>
                    </a:ext>
                  </a:extLst>
                </a:hlinkClick>
              </a:rPr>
              <a:t>Flaticon</a:t>
            </a:r>
            <a:r>
              <a:rPr lang="en" sz="1200">
                <a:solidFill>
                  <a:schemeClr val="dk1"/>
                </a:solidFill>
                <a:latin typeface="Atkinson Hyperlegible"/>
                <a:ea typeface="Atkinson Hyperlegible"/>
                <a:cs typeface="Atkinson Hyperlegible"/>
                <a:sym typeface="Atkinson Hyperlegible"/>
              </a:rPr>
              <a:t>, and infographics &amp; images by </a:t>
            </a:r>
            <a:r>
              <a:rPr lang="en" sz="1200" b="1" u="sng">
                <a:solidFill>
                  <a:schemeClr val="dk1"/>
                </a:solidFill>
                <a:latin typeface="Atkinson Hyperlegible"/>
                <a:ea typeface="Atkinson Hyperlegible"/>
                <a:cs typeface="Atkinson Hyperlegible"/>
                <a:sym typeface="Atkinson Hyperlegible"/>
                <a:hlinkClick r:id="rId5">
                  <a:extLst>
                    <a:ext uri="{A12FA001-AC4F-418D-AE19-62706E023703}">
                      <ahyp:hlinkClr xmlns:ahyp="http://schemas.microsoft.com/office/drawing/2018/hyperlinkcolor" val="tx"/>
                    </a:ext>
                  </a:extLst>
                </a:hlinkClick>
              </a:rPr>
              <a:t>Freepik</a:t>
            </a:r>
            <a:r>
              <a:rPr lang="en" sz="1200" u="sng">
                <a:solidFill>
                  <a:schemeClr val="dk1"/>
                </a:solidFill>
                <a:latin typeface="Atkinson Hyperlegible"/>
                <a:ea typeface="Atkinson Hyperlegible"/>
                <a:cs typeface="Atkinson Hyperlegible"/>
                <a:sym typeface="Atkinson Hyperlegible"/>
              </a:rPr>
              <a:t> </a:t>
            </a:r>
            <a:endParaRPr sz="1200" b="1" u="sng">
              <a:solidFill>
                <a:schemeClr val="dk1"/>
              </a:solidFill>
              <a:latin typeface="Atkinson Hyperlegible"/>
              <a:ea typeface="Atkinson Hyperlegible"/>
              <a:cs typeface="Atkinson Hyperlegible"/>
              <a:sym typeface="Atkinson Hyperlegibl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4"/>
        <p:cNvGrpSpPr/>
        <p:nvPr/>
      </p:nvGrpSpPr>
      <p:grpSpPr>
        <a:xfrm>
          <a:off x="0" y="0"/>
          <a:ext cx="0" cy="0"/>
          <a:chOff x="0" y="0"/>
          <a:chExt cx="0" cy="0"/>
        </a:xfrm>
      </p:grpSpPr>
      <p:pic>
        <p:nvPicPr>
          <p:cNvPr id="245" name="Google Shape;245;p23"/>
          <p:cNvPicPr preferRelativeResize="0"/>
          <p:nvPr/>
        </p:nvPicPr>
        <p:blipFill rotWithShape="1">
          <a:blip r:embed="rId2">
            <a:alphaModFix/>
          </a:blip>
          <a:srcRect b="4260"/>
          <a:stretch/>
        </p:blipFill>
        <p:spPr>
          <a:xfrm>
            <a:off x="0" y="0"/>
            <a:ext cx="9144000" cy="5143500"/>
          </a:xfrm>
          <a:prstGeom prst="rect">
            <a:avLst/>
          </a:prstGeom>
          <a:noFill/>
          <a:ln>
            <a:noFill/>
          </a:ln>
        </p:spPr>
      </p:pic>
      <p:pic>
        <p:nvPicPr>
          <p:cNvPr id="246" name="Google Shape;246;p23"/>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173002" y="880074"/>
            <a:ext cx="732625" cy="406375"/>
          </a:xfrm>
          <a:prstGeom prst="rect">
            <a:avLst/>
          </a:prstGeom>
          <a:noFill/>
          <a:ln>
            <a:noFill/>
          </a:ln>
        </p:spPr>
      </p:pic>
      <p:pic>
        <p:nvPicPr>
          <p:cNvPr id="247" name="Google Shape;247;p23"/>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248" name="Google Shape;248;p23"/>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249" name="Google Shape;249;p23"/>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5400000">
            <a:off x="-171901" y="701525"/>
            <a:ext cx="602100" cy="278050"/>
          </a:xfrm>
          <a:prstGeom prst="rect">
            <a:avLst/>
          </a:prstGeom>
          <a:noFill/>
          <a:ln>
            <a:noFill/>
          </a:ln>
        </p:spPr>
      </p:pic>
      <p:pic>
        <p:nvPicPr>
          <p:cNvPr id="250" name="Google Shape;250;p23"/>
          <p:cNvPicPr preferRelativeResize="0"/>
          <p:nvPr/>
        </p:nvPicPr>
        <p:blipFill rotWithShape="1">
          <a:blip r:embed="rId6" cstate="screen">
            <a:alphaModFix/>
            <a:extLst>
              <a:ext uri="{28A0092B-C50C-407E-A947-70E740481C1C}">
                <a14:useLocalDpi xmlns:a14="http://schemas.microsoft.com/office/drawing/2010/main"/>
              </a:ext>
            </a:extLst>
          </a:blip>
          <a:srcRect l="11254" r="13011" b="50881"/>
          <a:stretch/>
        </p:blipFill>
        <p:spPr>
          <a:xfrm rot="5400000">
            <a:off x="-144290" y="1246411"/>
            <a:ext cx="603700" cy="334875"/>
          </a:xfrm>
          <a:prstGeom prst="rect">
            <a:avLst/>
          </a:prstGeom>
          <a:noFill/>
          <a:ln>
            <a:noFill/>
          </a:ln>
        </p:spPr>
      </p:pic>
      <p:pic>
        <p:nvPicPr>
          <p:cNvPr id="251" name="Google Shape;251;p23"/>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8555335" y="3857059"/>
            <a:ext cx="732625" cy="406375"/>
          </a:xfrm>
          <a:prstGeom prst="rect">
            <a:avLst/>
          </a:prstGeom>
          <a:noFill/>
          <a:ln>
            <a:noFill/>
          </a:ln>
        </p:spPr>
      </p:pic>
      <p:pic>
        <p:nvPicPr>
          <p:cNvPr id="252" name="Google Shape;252;p23"/>
          <p:cNvPicPr preferRelativeResize="0"/>
          <p:nvPr/>
        </p:nvPicPr>
        <p:blipFill rotWithShape="1">
          <a:blip r:embed="rId4">
            <a:alphaModFix/>
          </a:blip>
          <a:srcRect t="-40484" r="5517" b="65415"/>
          <a:stretch/>
        </p:blipFill>
        <p:spPr>
          <a:xfrm rot="-5400000">
            <a:off x="7501110" y="3212706"/>
            <a:ext cx="1865925" cy="1381525"/>
          </a:xfrm>
          <a:prstGeom prst="rect">
            <a:avLst/>
          </a:prstGeom>
          <a:noFill/>
          <a:ln>
            <a:noFill/>
          </a:ln>
        </p:spPr>
      </p:pic>
      <p:pic>
        <p:nvPicPr>
          <p:cNvPr id="253" name="Google Shape;253;p23"/>
          <p:cNvPicPr preferRelativeResize="0"/>
          <p:nvPr/>
        </p:nvPicPr>
        <p:blipFill rotWithShape="1">
          <a:blip r:embed="rId4">
            <a:alphaModFix/>
          </a:blip>
          <a:srcRect l="48893" t="1038" r="12333" b="47015"/>
          <a:stretch/>
        </p:blipFill>
        <p:spPr>
          <a:xfrm rot="-5400000">
            <a:off x="7874773" y="3893445"/>
            <a:ext cx="1112000" cy="1388125"/>
          </a:xfrm>
          <a:prstGeom prst="rect">
            <a:avLst/>
          </a:prstGeom>
          <a:noFill/>
          <a:ln>
            <a:noFill/>
          </a:ln>
        </p:spPr>
      </p:pic>
      <p:pic>
        <p:nvPicPr>
          <p:cNvPr id="254" name="Google Shape;254;p23"/>
          <p:cNvPicPr preferRelativeResize="0"/>
          <p:nvPr/>
        </p:nvPicPr>
        <p:blipFill rotWithShape="1">
          <a:blip r:embed="rId7" cstate="screen">
            <a:alphaModFix/>
            <a:extLst>
              <a:ext uri="{28A0092B-C50C-407E-A947-70E740481C1C}">
                <a14:useLocalDpi xmlns:a14="http://schemas.microsoft.com/office/drawing/2010/main"/>
              </a:ext>
            </a:extLst>
          </a:blip>
          <a:srcRect l="50094" b="50443"/>
          <a:stretch/>
        </p:blipFill>
        <p:spPr>
          <a:xfrm rot="-5400000">
            <a:off x="8683088" y="4682466"/>
            <a:ext cx="478925" cy="443150"/>
          </a:xfrm>
          <a:prstGeom prst="rect">
            <a:avLst/>
          </a:prstGeom>
          <a:noFill/>
          <a:ln>
            <a:noFill/>
          </a:ln>
        </p:spPr>
      </p:pic>
      <p:pic>
        <p:nvPicPr>
          <p:cNvPr id="255" name="Google Shape;255;p23"/>
          <p:cNvPicPr preferRelativeResize="0"/>
          <p:nvPr/>
        </p:nvPicPr>
        <p:blipFill rotWithShape="1">
          <a:blip r:embed="rId6" cstate="screen">
            <a:alphaModFix/>
            <a:extLst>
              <a:ext uri="{28A0092B-C50C-407E-A947-70E740481C1C}">
                <a14:useLocalDpi xmlns:a14="http://schemas.microsoft.com/office/drawing/2010/main"/>
              </a:ext>
            </a:extLst>
          </a:blip>
          <a:srcRect l="11254" r="13011" b="50881"/>
          <a:stretch/>
        </p:blipFill>
        <p:spPr>
          <a:xfrm rot="-5400000">
            <a:off x="8655548" y="2743197"/>
            <a:ext cx="603700" cy="3348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56"/>
        <p:cNvGrpSpPr/>
        <p:nvPr/>
      </p:nvGrpSpPr>
      <p:grpSpPr>
        <a:xfrm>
          <a:off x="0" y="0"/>
          <a:ext cx="0" cy="0"/>
          <a:chOff x="0" y="0"/>
          <a:chExt cx="0" cy="0"/>
        </a:xfrm>
      </p:grpSpPr>
      <p:pic>
        <p:nvPicPr>
          <p:cNvPr id="257" name="Google Shape;257;p24"/>
          <p:cNvPicPr preferRelativeResize="0"/>
          <p:nvPr/>
        </p:nvPicPr>
        <p:blipFill rotWithShape="1">
          <a:blip r:embed="rId2">
            <a:alphaModFix/>
          </a:blip>
          <a:srcRect b="4260"/>
          <a:stretch/>
        </p:blipFill>
        <p:spPr>
          <a:xfrm>
            <a:off x="0" y="0"/>
            <a:ext cx="9144000" cy="5143500"/>
          </a:xfrm>
          <a:prstGeom prst="rect">
            <a:avLst/>
          </a:prstGeom>
          <a:noFill/>
          <a:ln>
            <a:noFill/>
          </a:ln>
        </p:spPr>
      </p:pic>
      <p:grpSp>
        <p:nvGrpSpPr>
          <p:cNvPr id="258" name="Google Shape;258;p24"/>
          <p:cNvGrpSpPr/>
          <p:nvPr/>
        </p:nvGrpSpPr>
        <p:grpSpPr>
          <a:xfrm>
            <a:off x="6" y="3736089"/>
            <a:ext cx="2534723" cy="1407415"/>
            <a:chOff x="6" y="3736089"/>
            <a:chExt cx="2534723" cy="1407415"/>
          </a:xfrm>
        </p:grpSpPr>
        <p:pic>
          <p:nvPicPr>
            <p:cNvPr id="259" name="Google Shape;259;p24"/>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a:off x="716955" y="4717839"/>
              <a:ext cx="732625" cy="406375"/>
            </a:xfrm>
            <a:prstGeom prst="rect">
              <a:avLst/>
            </a:prstGeom>
            <a:noFill/>
            <a:ln>
              <a:noFill/>
            </a:ln>
          </p:spPr>
        </p:pic>
        <p:pic>
          <p:nvPicPr>
            <p:cNvPr id="260" name="Google Shape;260;p24"/>
            <p:cNvPicPr preferRelativeResize="0"/>
            <p:nvPr/>
          </p:nvPicPr>
          <p:blipFill rotWithShape="1">
            <a:blip r:embed="rId4">
              <a:alphaModFix/>
            </a:blip>
            <a:srcRect t="-40484" r="5517" b="65415"/>
            <a:stretch/>
          </p:blipFill>
          <p:spPr>
            <a:xfrm>
              <a:off x="307083" y="3742688"/>
              <a:ext cx="1865925" cy="1381525"/>
            </a:xfrm>
            <a:prstGeom prst="rect">
              <a:avLst/>
            </a:prstGeom>
            <a:noFill/>
            <a:ln>
              <a:noFill/>
            </a:ln>
          </p:spPr>
        </p:pic>
        <p:pic>
          <p:nvPicPr>
            <p:cNvPr id="261" name="Google Shape;261;p24"/>
            <p:cNvPicPr preferRelativeResize="0"/>
            <p:nvPr/>
          </p:nvPicPr>
          <p:blipFill rotWithShape="1">
            <a:blip r:embed="rId4">
              <a:alphaModFix/>
            </a:blip>
            <a:srcRect l="48893" t="1038" r="12333" b="47015"/>
            <a:stretch/>
          </p:blipFill>
          <p:spPr>
            <a:xfrm>
              <a:off x="6" y="3736089"/>
              <a:ext cx="1112000" cy="1388125"/>
            </a:xfrm>
            <a:prstGeom prst="rect">
              <a:avLst/>
            </a:prstGeom>
            <a:noFill/>
            <a:ln>
              <a:noFill/>
            </a:ln>
          </p:spPr>
        </p:pic>
        <p:pic>
          <p:nvPicPr>
            <p:cNvPr id="262" name="Google Shape;262;p24"/>
            <p:cNvPicPr preferRelativeResize="0"/>
            <p:nvPr/>
          </p:nvPicPr>
          <p:blipFill rotWithShape="1">
            <a:blip r:embed="rId5" cstate="screen">
              <a:alphaModFix/>
              <a:extLst>
                <a:ext uri="{28A0092B-C50C-407E-A947-70E740481C1C}">
                  <a14:useLocalDpi xmlns:a14="http://schemas.microsoft.com/office/drawing/2010/main"/>
                </a:ext>
              </a:extLst>
            </a:blip>
            <a:srcRect l="50094" b="50443"/>
            <a:stretch/>
          </p:blipFill>
          <p:spPr>
            <a:xfrm>
              <a:off x="10" y="4700354"/>
              <a:ext cx="478925" cy="443150"/>
            </a:xfrm>
            <a:prstGeom prst="rect">
              <a:avLst/>
            </a:prstGeom>
            <a:noFill/>
            <a:ln>
              <a:noFill/>
            </a:ln>
          </p:spPr>
        </p:pic>
        <p:pic>
          <p:nvPicPr>
            <p:cNvPr id="263" name="Google Shape;263;p24"/>
            <p:cNvPicPr preferRelativeResize="0"/>
            <p:nvPr/>
          </p:nvPicPr>
          <p:blipFill rotWithShape="1">
            <a:blip r:embed="rId6" cstate="screen">
              <a:alphaModFix/>
              <a:extLst>
                <a:ext uri="{28A0092B-C50C-407E-A947-70E740481C1C}">
                  <a14:useLocalDpi xmlns:a14="http://schemas.microsoft.com/office/drawing/2010/main"/>
                </a:ext>
              </a:extLst>
            </a:blip>
            <a:srcRect l="11254" r="13011" b="50881"/>
            <a:stretch/>
          </p:blipFill>
          <p:spPr>
            <a:xfrm>
              <a:off x="1931029" y="4789339"/>
              <a:ext cx="603700" cy="334875"/>
            </a:xfrm>
            <a:prstGeom prst="rect">
              <a:avLst/>
            </a:prstGeom>
            <a:noFill/>
            <a:ln>
              <a:noFill/>
            </a:ln>
          </p:spPr>
        </p:pic>
      </p:grpSp>
      <p:grpSp>
        <p:nvGrpSpPr>
          <p:cNvPr id="264" name="Google Shape;264;p24"/>
          <p:cNvGrpSpPr/>
          <p:nvPr/>
        </p:nvGrpSpPr>
        <p:grpSpPr>
          <a:xfrm rot="10800000">
            <a:off x="6609281" y="-11"/>
            <a:ext cx="2534723" cy="1407415"/>
            <a:chOff x="6" y="3736089"/>
            <a:chExt cx="2534723" cy="1407415"/>
          </a:xfrm>
        </p:grpSpPr>
        <p:pic>
          <p:nvPicPr>
            <p:cNvPr id="265" name="Google Shape;265;p24"/>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a:off x="716955" y="4717839"/>
              <a:ext cx="732625" cy="406375"/>
            </a:xfrm>
            <a:prstGeom prst="rect">
              <a:avLst/>
            </a:prstGeom>
            <a:noFill/>
            <a:ln>
              <a:noFill/>
            </a:ln>
          </p:spPr>
        </p:pic>
        <p:pic>
          <p:nvPicPr>
            <p:cNvPr id="266" name="Google Shape;266;p24"/>
            <p:cNvPicPr preferRelativeResize="0"/>
            <p:nvPr/>
          </p:nvPicPr>
          <p:blipFill rotWithShape="1">
            <a:blip r:embed="rId4">
              <a:alphaModFix/>
            </a:blip>
            <a:srcRect t="-40484" r="5517" b="65415"/>
            <a:stretch/>
          </p:blipFill>
          <p:spPr>
            <a:xfrm>
              <a:off x="307083" y="3742688"/>
              <a:ext cx="1865925" cy="1381525"/>
            </a:xfrm>
            <a:prstGeom prst="rect">
              <a:avLst/>
            </a:prstGeom>
            <a:noFill/>
            <a:ln>
              <a:noFill/>
            </a:ln>
          </p:spPr>
        </p:pic>
        <p:pic>
          <p:nvPicPr>
            <p:cNvPr id="267" name="Google Shape;267;p24"/>
            <p:cNvPicPr preferRelativeResize="0"/>
            <p:nvPr/>
          </p:nvPicPr>
          <p:blipFill rotWithShape="1">
            <a:blip r:embed="rId4">
              <a:alphaModFix/>
            </a:blip>
            <a:srcRect l="48893" t="1038" r="12333" b="47015"/>
            <a:stretch/>
          </p:blipFill>
          <p:spPr>
            <a:xfrm>
              <a:off x="6" y="3736089"/>
              <a:ext cx="1112000" cy="1388125"/>
            </a:xfrm>
            <a:prstGeom prst="rect">
              <a:avLst/>
            </a:prstGeom>
            <a:noFill/>
            <a:ln>
              <a:noFill/>
            </a:ln>
          </p:spPr>
        </p:pic>
        <p:pic>
          <p:nvPicPr>
            <p:cNvPr id="268" name="Google Shape;268;p24"/>
            <p:cNvPicPr preferRelativeResize="0"/>
            <p:nvPr/>
          </p:nvPicPr>
          <p:blipFill rotWithShape="1">
            <a:blip r:embed="rId5" cstate="screen">
              <a:alphaModFix/>
              <a:extLst>
                <a:ext uri="{28A0092B-C50C-407E-A947-70E740481C1C}">
                  <a14:useLocalDpi xmlns:a14="http://schemas.microsoft.com/office/drawing/2010/main"/>
                </a:ext>
              </a:extLst>
            </a:blip>
            <a:srcRect l="50094" b="50443"/>
            <a:stretch/>
          </p:blipFill>
          <p:spPr>
            <a:xfrm>
              <a:off x="10" y="4700354"/>
              <a:ext cx="478925" cy="443150"/>
            </a:xfrm>
            <a:prstGeom prst="rect">
              <a:avLst/>
            </a:prstGeom>
            <a:noFill/>
            <a:ln>
              <a:noFill/>
            </a:ln>
          </p:spPr>
        </p:pic>
        <p:pic>
          <p:nvPicPr>
            <p:cNvPr id="269" name="Google Shape;269;p24"/>
            <p:cNvPicPr preferRelativeResize="0"/>
            <p:nvPr/>
          </p:nvPicPr>
          <p:blipFill rotWithShape="1">
            <a:blip r:embed="rId6" cstate="screen">
              <a:alphaModFix/>
              <a:extLst>
                <a:ext uri="{28A0092B-C50C-407E-A947-70E740481C1C}">
                  <a14:useLocalDpi xmlns:a14="http://schemas.microsoft.com/office/drawing/2010/main"/>
                </a:ext>
              </a:extLst>
            </a:blip>
            <a:srcRect l="11254" r="13011" b="50881"/>
            <a:stretch/>
          </p:blipFill>
          <p:spPr>
            <a:xfrm>
              <a:off x="1931029" y="4789339"/>
              <a:ext cx="603700" cy="3348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4260"/>
          <a:stretch/>
        </p:blipFill>
        <p:spPr>
          <a:xfrm>
            <a:off x="0" y="0"/>
            <a:ext cx="9144000" cy="5143500"/>
          </a:xfrm>
          <a:prstGeom prst="rect">
            <a:avLst/>
          </a:prstGeom>
          <a:noFill/>
          <a:ln>
            <a:noFill/>
          </a:ln>
        </p:spPr>
      </p:pic>
      <p:sp>
        <p:nvSpPr>
          <p:cNvPr id="14" name="Google Shape;14;p3"/>
          <p:cNvSpPr txBox="1">
            <a:spLocks noGrp="1"/>
          </p:cNvSpPr>
          <p:nvPr>
            <p:ph type="title"/>
          </p:nvPr>
        </p:nvSpPr>
        <p:spPr>
          <a:xfrm>
            <a:off x="5318449" y="2415225"/>
            <a:ext cx="2883600" cy="1542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318450" y="1148175"/>
            <a:ext cx="1214100" cy="10161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b="1">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a:spLocks noGrp="1"/>
          </p:cNvSpPr>
          <p:nvPr>
            <p:ph type="pic" idx="3"/>
          </p:nvPr>
        </p:nvSpPr>
        <p:spPr>
          <a:xfrm>
            <a:off x="0" y="0"/>
            <a:ext cx="3806100" cy="5143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b="4260"/>
          <a:stretch/>
        </p:blipFill>
        <p:spPr>
          <a:xfrm>
            <a:off x="0" y="0"/>
            <a:ext cx="9144000" cy="5143500"/>
          </a:xfrm>
          <a:prstGeom prst="rect">
            <a:avLst/>
          </a:prstGeom>
          <a:noFill/>
          <a:ln>
            <a:noFill/>
          </a:ln>
        </p:spPr>
      </p:pic>
      <p:sp>
        <p:nvSpPr>
          <p:cNvPr id="19" name="Google Shape;19;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720000" y="1094600"/>
            <a:ext cx="7704000" cy="318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21" name="Google Shape;21;p4"/>
          <p:cNvGrpSpPr/>
          <p:nvPr/>
        </p:nvGrpSpPr>
        <p:grpSpPr>
          <a:xfrm rot="10800000" flipH="1">
            <a:off x="-9877" y="0"/>
            <a:ext cx="9178100" cy="5156558"/>
            <a:chOff x="-9877" y="0"/>
            <a:chExt cx="9178100" cy="5156558"/>
          </a:xfrm>
        </p:grpSpPr>
        <p:grpSp>
          <p:nvGrpSpPr>
            <p:cNvPr id="22" name="Google Shape;22;p4"/>
            <p:cNvGrpSpPr/>
            <p:nvPr/>
          </p:nvGrpSpPr>
          <p:grpSpPr>
            <a:xfrm>
              <a:off x="-9877" y="0"/>
              <a:ext cx="1388125" cy="2534723"/>
              <a:chOff x="-9877" y="0"/>
              <a:chExt cx="1388125" cy="2534723"/>
            </a:xfrm>
          </p:grpSpPr>
          <p:pic>
            <p:nvPicPr>
              <p:cNvPr id="23" name="Google Shape;23;p4"/>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173002" y="880074"/>
                <a:ext cx="732625" cy="406375"/>
              </a:xfrm>
              <a:prstGeom prst="rect">
                <a:avLst/>
              </a:prstGeom>
              <a:noFill/>
              <a:ln>
                <a:noFill/>
              </a:ln>
            </p:spPr>
          </p:pic>
          <p:pic>
            <p:nvPicPr>
              <p:cNvPr id="24" name="Google Shape;24;p4"/>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25" name="Google Shape;25;p4"/>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26" name="Google Shape;26;p4"/>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5400000">
                <a:off x="-268127" y="1806250"/>
                <a:ext cx="959650" cy="443150"/>
              </a:xfrm>
              <a:prstGeom prst="rect">
                <a:avLst/>
              </a:prstGeom>
              <a:noFill/>
              <a:ln>
                <a:noFill/>
              </a:ln>
            </p:spPr>
          </p:pic>
          <p:pic>
            <p:nvPicPr>
              <p:cNvPr id="27" name="Google Shape;27;p4"/>
              <p:cNvPicPr preferRelativeResize="0"/>
              <p:nvPr/>
            </p:nvPicPr>
            <p:blipFill rotWithShape="1">
              <a:blip r:embed="rId6" cstate="screen">
                <a:alphaModFix/>
                <a:extLst>
                  <a:ext uri="{28A0092B-C50C-407E-A947-70E740481C1C}">
                    <a14:useLocalDpi xmlns:a14="http://schemas.microsoft.com/office/drawing/2010/main"/>
                  </a:ext>
                </a:extLst>
              </a:blip>
              <a:srcRect l="11254" r="13011" b="50881"/>
              <a:stretch/>
            </p:blipFill>
            <p:spPr>
              <a:xfrm rot="5400000">
                <a:off x="-144290" y="2065436"/>
                <a:ext cx="603700" cy="334875"/>
              </a:xfrm>
              <a:prstGeom prst="rect">
                <a:avLst/>
              </a:prstGeom>
              <a:noFill/>
              <a:ln>
                <a:noFill/>
              </a:ln>
            </p:spPr>
          </p:pic>
        </p:grpSp>
        <p:grpSp>
          <p:nvGrpSpPr>
            <p:cNvPr id="28" name="Google Shape;28;p4"/>
            <p:cNvGrpSpPr/>
            <p:nvPr/>
          </p:nvGrpSpPr>
          <p:grpSpPr>
            <a:xfrm rot="10800000">
              <a:off x="7780098" y="2621835"/>
              <a:ext cx="1388125" cy="2534723"/>
              <a:chOff x="-9877" y="0"/>
              <a:chExt cx="1388125" cy="2534723"/>
            </a:xfrm>
          </p:grpSpPr>
          <p:pic>
            <p:nvPicPr>
              <p:cNvPr id="29" name="Google Shape;29;p4"/>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173002" y="880074"/>
                <a:ext cx="732625" cy="406375"/>
              </a:xfrm>
              <a:prstGeom prst="rect">
                <a:avLst/>
              </a:prstGeom>
              <a:noFill/>
              <a:ln>
                <a:noFill/>
              </a:ln>
            </p:spPr>
          </p:pic>
          <p:pic>
            <p:nvPicPr>
              <p:cNvPr id="30" name="Google Shape;30;p4"/>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31" name="Google Shape;31;p4"/>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32" name="Google Shape;32;p4"/>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5400000">
                <a:off x="-268127" y="1806250"/>
                <a:ext cx="959650" cy="443150"/>
              </a:xfrm>
              <a:prstGeom prst="rect">
                <a:avLst/>
              </a:prstGeom>
              <a:noFill/>
              <a:ln>
                <a:noFill/>
              </a:ln>
            </p:spPr>
          </p:pic>
          <p:pic>
            <p:nvPicPr>
              <p:cNvPr id="33" name="Google Shape;33;p4"/>
              <p:cNvPicPr preferRelativeResize="0"/>
              <p:nvPr/>
            </p:nvPicPr>
            <p:blipFill rotWithShape="1">
              <a:blip r:embed="rId6" cstate="screen">
                <a:alphaModFix/>
                <a:extLst>
                  <a:ext uri="{28A0092B-C50C-407E-A947-70E740481C1C}">
                    <a14:useLocalDpi xmlns:a14="http://schemas.microsoft.com/office/drawing/2010/main"/>
                  </a:ext>
                </a:extLst>
              </a:blip>
              <a:srcRect l="11254" r="13011" b="50881"/>
              <a:stretch/>
            </p:blipFill>
            <p:spPr>
              <a:xfrm rot="5400000">
                <a:off x="-144290" y="2065436"/>
                <a:ext cx="603700" cy="334875"/>
              </a:xfrm>
              <a:prstGeom prst="rect">
                <a:avLst/>
              </a:prstGeom>
              <a:noFill/>
              <a:ln>
                <a:noFill/>
              </a:ln>
            </p:spPr>
          </p:pic>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pic>
        <p:nvPicPr>
          <p:cNvPr id="35" name="Google Shape;35;p5"/>
          <p:cNvPicPr preferRelativeResize="0"/>
          <p:nvPr/>
        </p:nvPicPr>
        <p:blipFill rotWithShape="1">
          <a:blip r:embed="rId2">
            <a:alphaModFix/>
          </a:blip>
          <a:srcRect b="4260"/>
          <a:stretch/>
        </p:blipFill>
        <p:spPr>
          <a:xfrm>
            <a:off x="0" y="0"/>
            <a:ext cx="9144000" cy="5143500"/>
          </a:xfrm>
          <a:prstGeom prst="rect">
            <a:avLst/>
          </a:prstGeom>
          <a:noFill/>
          <a:ln>
            <a:noFill/>
          </a:ln>
        </p:spPr>
      </p:pic>
      <p:sp>
        <p:nvSpPr>
          <p:cNvPr id="36" name="Google Shape;36;p5"/>
          <p:cNvSpPr txBox="1">
            <a:spLocks noGrp="1"/>
          </p:cNvSpPr>
          <p:nvPr>
            <p:ph type="title"/>
          </p:nvPr>
        </p:nvSpPr>
        <p:spPr>
          <a:xfrm>
            <a:off x="722376" y="53950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5"/>
          <p:cNvSpPr txBox="1">
            <a:spLocks noGrp="1"/>
          </p:cNvSpPr>
          <p:nvPr>
            <p:ph type="subTitle" idx="1"/>
          </p:nvPr>
        </p:nvSpPr>
        <p:spPr>
          <a:xfrm>
            <a:off x="4934398" y="2695300"/>
            <a:ext cx="2586600" cy="14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 name="Google Shape;38;p5"/>
          <p:cNvSpPr txBox="1">
            <a:spLocks noGrp="1"/>
          </p:cNvSpPr>
          <p:nvPr>
            <p:ph type="subTitle" idx="2"/>
          </p:nvPr>
        </p:nvSpPr>
        <p:spPr>
          <a:xfrm>
            <a:off x="1623002" y="2695300"/>
            <a:ext cx="2586600" cy="14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 name="Google Shape;39;p5"/>
          <p:cNvSpPr txBox="1">
            <a:spLocks noGrp="1"/>
          </p:cNvSpPr>
          <p:nvPr>
            <p:ph type="subTitle" idx="3"/>
          </p:nvPr>
        </p:nvSpPr>
        <p:spPr>
          <a:xfrm>
            <a:off x="1623002" y="2229090"/>
            <a:ext cx="25866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 name="Google Shape;40;p5"/>
          <p:cNvSpPr txBox="1">
            <a:spLocks noGrp="1"/>
          </p:cNvSpPr>
          <p:nvPr>
            <p:ph type="subTitle" idx="4"/>
          </p:nvPr>
        </p:nvSpPr>
        <p:spPr>
          <a:xfrm>
            <a:off x="4934395" y="2229090"/>
            <a:ext cx="25866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41" name="Google Shape;41;p5"/>
          <p:cNvGrpSpPr/>
          <p:nvPr/>
        </p:nvGrpSpPr>
        <p:grpSpPr>
          <a:xfrm rot="10800000" flipH="1">
            <a:off x="-9877" y="0"/>
            <a:ext cx="9178100" cy="5156558"/>
            <a:chOff x="-9877" y="0"/>
            <a:chExt cx="9178100" cy="5156558"/>
          </a:xfrm>
        </p:grpSpPr>
        <p:grpSp>
          <p:nvGrpSpPr>
            <p:cNvPr id="42" name="Google Shape;42;p5"/>
            <p:cNvGrpSpPr/>
            <p:nvPr/>
          </p:nvGrpSpPr>
          <p:grpSpPr>
            <a:xfrm>
              <a:off x="-9877" y="0"/>
              <a:ext cx="1388125" cy="2534723"/>
              <a:chOff x="-9877" y="0"/>
              <a:chExt cx="1388125" cy="2534723"/>
            </a:xfrm>
          </p:grpSpPr>
          <p:pic>
            <p:nvPicPr>
              <p:cNvPr id="43" name="Google Shape;43;p5"/>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173002" y="880074"/>
                <a:ext cx="732625" cy="406375"/>
              </a:xfrm>
              <a:prstGeom prst="rect">
                <a:avLst/>
              </a:prstGeom>
              <a:noFill/>
              <a:ln>
                <a:noFill/>
              </a:ln>
            </p:spPr>
          </p:pic>
          <p:pic>
            <p:nvPicPr>
              <p:cNvPr id="44" name="Google Shape;44;p5"/>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45" name="Google Shape;45;p5"/>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46" name="Google Shape;46;p5"/>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5400000">
                <a:off x="-268127" y="1806250"/>
                <a:ext cx="959650" cy="443150"/>
              </a:xfrm>
              <a:prstGeom prst="rect">
                <a:avLst/>
              </a:prstGeom>
              <a:noFill/>
              <a:ln>
                <a:noFill/>
              </a:ln>
            </p:spPr>
          </p:pic>
          <p:pic>
            <p:nvPicPr>
              <p:cNvPr id="47" name="Google Shape;47;p5"/>
              <p:cNvPicPr preferRelativeResize="0"/>
              <p:nvPr/>
            </p:nvPicPr>
            <p:blipFill rotWithShape="1">
              <a:blip r:embed="rId6" cstate="screen">
                <a:alphaModFix/>
                <a:extLst>
                  <a:ext uri="{28A0092B-C50C-407E-A947-70E740481C1C}">
                    <a14:useLocalDpi xmlns:a14="http://schemas.microsoft.com/office/drawing/2010/main"/>
                  </a:ext>
                </a:extLst>
              </a:blip>
              <a:srcRect l="11254" r="13011" b="50881"/>
              <a:stretch/>
            </p:blipFill>
            <p:spPr>
              <a:xfrm rot="5400000">
                <a:off x="-144290" y="2065436"/>
                <a:ext cx="603700" cy="334875"/>
              </a:xfrm>
              <a:prstGeom prst="rect">
                <a:avLst/>
              </a:prstGeom>
              <a:noFill/>
              <a:ln>
                <a:noFill/>
              </a:ln>
            </p:spPr>
          </p:pic>
        </p:grpSp>
        <p:grpSp>
          <p:nvGrpSpPr>
            <p:cNvPr id="48" name="Google Shape;48;p5"/>
            <p:cNvGrpSpPr/>
            <p:nvPr/>
          </p:nvGrpSpPr>
          <p:grpSpPr>
            <a:xfrm rot="10800000">
              <a:off x="7780098" y="2621835"/>
              <a:ext cx="1388125" cy="2534723"/>
              <a:chOff x="-9877" y="0"/>
              <a:chExt cx="1388125" cy="2534723"/>
            </a:xfrm>
          </p:grpSpPr>
          <p:pic>
            <p:nvPicPr>
              <p:cNvPr id="49" name="Google Shape;49;p5"/>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173002" y="880074"/>
                <a:ext cx="732625" cy="406375"/>
              </a:xfrm>
              <a:prstGeom prst="rect">
                <a:avLst/>
              </a:prstGeom>
              <a:noFill/>
              <a:ln>
                <a:noFill/>
              </a:ln>
            </p:spPr>
          </p:pic>
          <p:pic>
            <p:nvPicPr>
              <p:cNvPr id="50" name="Google Shape;50;p5"/>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51" name="Google Shape;51;p5"/>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52" name="Google Shape;52;p5"/>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5400000">
                <a:off x="-268127" y="1806250"/>
                <a:ext cx="959650" cy="443150"/>
              </a:xfrm>
              <a:prstGeom prst="rect">
                <a:avLst/>
              </a:prstGeom>
              <a:noFill/>
              <a:ln>
                <a:noFill/>
              </a:ln>
            </p:spPr>
          </p:pic>
          <p:pic>
            <p:nvPicPr>
              <p:cNvPr id="53" name="Google Shape;53;p5"/>
              <p:cNvPicPr preferRelativeResize="0"/>
              <p:nvPr/>
            </p:nvPicPr>
            <p:blipFill rotWithShape="1">
              <a:blip r:embed="rId6" cstate="screen">
                <a:alphaModFix/>
                <a:extLst>
                  <a:ext uri="{28A0092B-C50C-407E-A947-70E740481C1C}">
                    <a14:useLocalDpi xmlns:a14="http://schemas.microsoft.com/office/drawing/2010/main"/>
                  </a:ext>
                </a:extLst>
              </a:blip>
              <a:srcRect l="11254" r="13011" b="50881"/>
              <a:stretch/>
            </p:blipFill>
            <p:spPr>
              <a:xfrm rot="5400000">
                <a:off x="-144290" y="2065436"/>
                <a:ext cx="603700" cy="334875"/>
              </a:xfrm>
              <a:prstGeom prst="rect">
                <a:avLst/>
              </a:prstGeom>
              <a:noFill/>
              <a:ln>
                <a:noFill/>
              </a:ln>
            </p:spPr>
          </p:pic>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pic>
        <p:nvPicPr>
          <p:cNvPr id="69" name="Google Shape;69;p7"/>
          <p:cNvPicPr preferRelativeResize="0"/>
          <p:nvPr/>
        </p:nvPicPr>
        <p:blipFill rotWithShape="1">
          <a:blip r:embed="rId2">
            <a:alphaModFix/>
          </a:blip>
          <a:srcRect b="4260"/>
          <a:stretch/>
        </p:blipFill>
        <p:spPr>
          <a:xfrm>
            <a:off x="0" y="0"/>
            <a:ext cx="9144000" cy="5143500"/>
          </a:xfrm>
          <a:prstGeom prst="rect">
            <a:avLst/>
          </a:prstGeom>
          <a:noFill/>
          <a:ln>
            <a:noFill/>
          </a:ln>
        </p:spPr>
      </p:pic>
      <p:sp>
        <p:nvSpPr>
          <p:cNvPr id="70" name="Google Shape;70;p7"/>
          <p:cNvSpPr txBox="1">
            <a:spLocks noGrp="1"/>
          </p:cNvSpPr>
          <p:nvPr>
            <p:ph type="title"/>
          </p:nvPr>
        </p:nvSpPr>
        <p:spPr>
          <a:xfrm>
            <a:off x="4606200" y="1249125"/>
            <a:ext cx="36183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7"/>
          <p:cNvSpPr txBox="1">
            <a:spLocks noGrp="1"/>
          </p:cNvSpPr>
          <p:nvPr>
            <p:ph type="subTitle" idx="1"/>
          </p:nvPr>
        </p:nvSpPr>
        <p:spPr>
          <a:xfrm>
            <a:off x="4606200" y="2073075"/>
            <a:ext cx="3618300" cy="182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72" name="Google Shape;72;p7"/>
          <p:cNvSpPr>
            <a:spLocks noGrp="1"/>
          </p:cNvSpPr>
          <p:nvPr>
            <p:ph type="pic" idx="2"/>
          </p:nvPr>
        </p:nvSpPr>
        <p:spPr>
          <a:xfrm>
            <a:off x="-14300" y="0"/>
            <a:ext cx="4002900" cy="51435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pic>
        <p:nvPicPr>
          <p:cNvPr id="74" name="Google Shape;74;p8"/>
          <p:cNvPicPr preferRelativeResize="0"/>
          <p:nvPr/>
        </p:nvPicPr>
        <p:blipFill rotWithShape="1">
          <a:blip r:embed="rId2">
            <a:alphaModFix/>
          </a:blip>
          <a:srcRect b="4260"/>
          <a:stretch/>
        </p:blipFill>
        <p:spPr>
          <a:xfrm>
            <a:off x="0" y="0"/>
            <a:ext cx="9144000" cy="5143500"/>
          </a:xfrm>
          <a:prstGeom prst="rect">
            <a:avLst/>
          </a:prstGeom>
          <a:noFill/>
          <a:ln>
            <a:noFill/>
          </a:ln>
        </p:spPr>
      </p:pic>
      <p:sp>
        <p:nvSpPr>
          <p:cNvPr id="75" name="Google Shape;7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
        <p:cNvGrpSpPr/>
        <p:nvPr/>
      </p:nvGrpSpPr>
      <p:grpSpPr>
        <a:xfrm>
          <a:off x="0" y="0"/>
          <a:ext cx="0" cy="0"/>
          <a:chOff x="0" y="0"/>
          <a:chExt cx="0" cy="0"/>
        </a:xfrm>
      </p:grpSpPr>
      <p:pic>
        <p:nvPicPr>
          <p:cNvPr id="77" name="Google Shape;77;p9"/>
          <p:cNvPicPr preferRelativeResize="0"/>
          <p:nvPr/>
        </p:nvPicPr>
        <p:blipFill rotWithShape="1">
          <a:blip r:embed="rId2">
            <a:alphaModFix/>
          </a:blip>
          <a:srcRect b="4260"/>
          <a:stretch/>
        </p:blipFill>
        <p:spPr>
          <a:xfrm>
            <a:off x="0" y="0"/>
            <a:ext cx="9144000" cy="5143500"/>
          </a:xfrm>
          <a:prstGeom prst="rect">
            <a:avLst/>
          </a:prstGeom>
          <a:noFill/>
          <a:ln>
            <a:noFill/>
          </a:ln>
        </p:spPr>
      </p:pic>
      <p:sp>
        <p:nvSpPr>
          <p:cNvPr id="78" name="Google Shape;78;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9" name="Google Shape;79;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b="4260"/>
          <a:stretch/>
        </p:blipFill>
        <p:spPr>
          <a:xfrm>
            <a:off x="0" y="0"/>
            <a:ext cx="9144000" cy="5143500"/>
          </a:xfrm>
          <a:prstGeom prst="rect">
            <a:avLst/>
          </a:prstGeom>
          <a:noFill/>
          <a:ln>
            <a:noFill/>
          </a:ln>
        </p:spPr>
      </p:pic>
      <p:sp>
        <p:nvSpPr>
          <p:cNvPr id="82" name="Google Shape;82;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1pPr>
            <a:lvl2pPr marL="914400" lvl="1" indent="-304800">
              <a:lnSpc>
                <a:spcPct val="100000"/>
              </a:lnSpc>
              <a:spcBef>
                <a:spcPts val="160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2pPr>
            <a:lvl3pPr marL="1371600" lvl="2" indent="-304800">
              <a:lnSpc>
                <a:spcPct val="100000"/>
              </a:lnSpc>
              <a:spcBef>
                <a:spcPts val="160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3pPr>
            <a:lvl4pPr marL="1828800" lvl="3" indent="-304800">
              <a:lnSpc>
                <a:spcPct val="100000"/>
              </a:lnSpc>
              <a:spcBef>
                <a:spcPts val="160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4pPr>
            <a:lvl5pPr marL="2286000" lvl="4" indent="-304800">
              <a:lnSpc>
                <a:spcPct val="100000"/>
              </a:lnSpc>
              <a:spcBef>
                <a:spcPts val="160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5pPr>
            <a:lvl6pPr marL="2743200" lvl="5" indent="-304800">
              <a:lnSpc>
                <a:spcPct val="100000"/>
              </a:lnSpc>
              <a:spcBef>
                <a:spcPts val="160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6pPr>
            <a:lvl7pPr marL="3200400" lvl="6" indent="-304800">
              <a:lnSpc>
                <a:spcPct val="100000"/>
              </a:lnSpc>
              <a:spcBef>
                <a:spcPts val="160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7pPr>
            <a:lvl8pPr marL="3657600" lvl="7" indent="-304800">
              <a:lnSpc>
                <a:spcPct val="100000"/>
              </a:lnSpc>
              <a:spcBef>
                <a:spcPts val="160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8pPr>
            <a:lvl9pPr marL="4114800" lvl="8" indent="-304800">
              <a:lnSpc>
                <a:spcPct val="100000"/>
              </a:lnSpc>
              <a:spcBef>
                <a:spcPts val="1600"/>
              </a:spcBef>
              <a:spcAft>
                <a:spcPts val="160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6" r:id="rId13"/>
    <p:sldLayoutId id="2147483668" r:id="rId14"/>
    <p:sldLayoutId id="2147483669"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5.png"/><Relationship Id="rId7"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5.png"/><Relationship Id="rId7" Type="http://schemas.openxmlformats.org/officeDocument/2006/relationships/diagramColors" Target="../diagrams/colors4.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5.png"/><Relationship Id="rId7" Type="http://schemas.openxmlformats.org/officeDocument/2006/relationships/diagramColors" Target="../diagrams/colors7.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5.png"/><Relationship Id="rId7" Type="http://schemas.openxmlformats.org/officeDocument/2006/relationships/diagramColors" Target="../diagrams/colors8.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9.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5.png"/><Relationship Id="rId7" Type="http://schemas.openxmlformats.org/officeDocument/2006/relationships/diagramColors" Target="../diagrams/colors9.xm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3.png"/><Relationship Id="rId7" Type="http://schemas.openxmlformats.org/officeDocument/2006/relationships/image" Target="../media/image15.png"/><Relationship Id="rId12"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4.png"/><Relationship Id="rId11" Type="http://schemas.openxmlformats.org/officeDocument/2006/relationships/diagramColors" Target="../diagrams/colors1.xml"/><Relationship Id="rId5" Type="http://schemas.openxmlformats.org/officeDocument/2006/relationships/image" Target="../media/image13.png"/><Relationship Id="rId10" Type="http://schemas.openxmlformats.org/officeDocument/2006/relationships/diagramQuickStyle" Target="../diagrams/quickStyle1.xml"/><Relationship Id="rId4" Type="http://schemas.openxmlformats.org/officeDocument/2006/relationships/image" Target="../media/image8.png"/><Relationship Id="rId9"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25.png"/><Relationship Id="rId7" Type="http://schemas.openxmlformats.org/officeDocument/2006/relationships/image" Target="../media/image66.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9" Type="http://schemas.openxmlformats.org/officeDocument/2006/relationships/image" Target="../media/image68.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70.png"/><Relationship Id="rId4" Type="http://schemas.openxmlformats.org/officeDocument/2006/relationships/image" Target="../media/image69.png"/></Relationships>
</file>

<file path=ppt/slides/_rels/slide22.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25.png"/><Relationship Id="rId7" Type="http://schemas.openxmlformats.org/officeDocument/2006/relationships/image" Target="../media/image74.pn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76.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25.png"/><Relationship Id="rId7" Type="http://schemas.openxmlformats.org/officeDocument/2006/relationships/diagramColors" Target="../diagrams/colors10.xml"/><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6.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5.png"/><Relationship Id="rId7" Type="http://schemas.openxmlformats.org/officeDocument/2006/relationships/diagramColors" Target="../diagrams/colors11.xml"/><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chart" Target="../charts/chart1.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chart" Target="../charts/chart2.xml"/></Relationships>
</file>

<file path=ppt/slides/_rels/slide29.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25.png"/><Relationship Id="rId7" Type="http://schemas.openxmlformats.org/officeDocument/2006/relationships/diagramColors" Target="../diagrams/colors12.xml"/><Relationship Id="rId2" Type="http://schemas.openxmlformats.org/officeDocument/2006/relationships/notesSlide" Target="../notesSlides/notesSlide29.xml"/><Relationship Id="rId1" Type="http://schemas.openxmlformats.org/officeDocument/2006/relationships/slideLayout" Target="../slideLayouts/slideLayout10.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0.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31.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3.xml"/><Relationship Id="rId1" Type="http://schemas.openxmlformats.org/officeDocument/2006/relationships/slideLayout" Target="../slideLayouts/slideLayout11.xml"/><Relationship Id="rId4" Type="http://schemas.openxmlformats.org/officeDocument/2006/relationships/image" Target="../media/image86.png"/></Relationships>
</file>

<file path=ppt/slides/_rels/slide34.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85.png"/><Relationship Id="rId7" Type="http://schemas.openxmlformats.org/officeDocument/2006/relationships/diagramQuickStyle" Target="../diagrams/quickStyle13.xml"/><Relationship Id="rId2" Type="http://schemas.openxmlformats.org/officeDocument/2006/relationships/notesSlide" Target="../notesSlides/notesSlide34.xml"/><Relationship Id="rId1" Type="http://schemas.openxmlformats.org/officeDocument/2006/relationships/slideLayout" Target="../slideLayouts/slideLayout11.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86.png"/><Relationship Id="rId9" Type="http://schemas.microsoft.com/office/2007/relationships/diagramDrawing" Target="../diagrams/drawing13.xml"/></Relationships>
</file>

<file path=ppt/slides/_rels/slide35.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5.png"/><Relationship Id="rId18" Type="http://schemas.openxmlformats.org/officeDocument/2006/relationships/image" Target="../media/image100.png"/><Relationship Id="rId3" Type="http://schemas.openxmlformats.org/officeDocument/2006/relationships/image" Target="../media/image87.png"/><Relationship Id="rId21" Type="http://schemas.openxmlformats.org/officeDocument/2006/relationships/image" Target="../media/image103.png"/><Relationship Id="rId7" Type="http://schemas.openxmlformats.org/officeDocument/2006/relationships/image" Target="../media/image89.png"/><Relationship Id="rId12" Type="http://schemas.openxmlformats.org/officeDocument/2006/relationships/image" Target="../media/image94.png"/><Relationship Id="rId17" Type="http://schemas.openxmlformats.org/officeDocument/2006/relationships/image" Target="../media/image99.png"/><Relationship Id="rId2" Type="http://schemas.openxmlformats.org/officeDocument/2006/relationships/notesSlide" Target="../notesSlides/notesSlide35.xml"/><Relationship Id="rId16" Type="http://schemas.openxmlformats.org/officeDocument/2006/relationships/image" Target="../media/image98.png"/><Relationship Id="rId20" Type="http://schemas.openxmlformats.org/officeDocument/2006/relationships/image" Target="../media/image102.png"/><Relationship Id="rId1" Type="http://schemas.openxmlformats.org/officeDocument/2006/relationships/slideLayout" Target="../slideLayouts/slideLayout14.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3.png"/><Relationship Id="rId15" Type="http://schemas.openxmlformats.org/officeDocument/2006/relationships/image" Target="../media/image97.png"/><Relationship Id="rId10" Type="http://schemas.openxmlformats.org/officeDocument/2006/relationships/image" Target="../media/image92.png"/><Relationship Id="rId19" Type="http://schemas.openxmlformats.org/officeDocument/2006/relationships/image" Target="../media/image101.png"/><Relationship Id="rId4" Type="http://schemas.openxmlformats.org/officeDocument/2006/relationships/image" Target="../media/image8.png"/><Relationship Id="rId9" Type="http://schemas.openxmlformats.org/officeDocument/2006/relationships/image" Target="../media/image91.png"/><Relationship Id="rId14" Type="http://schemas.openxmlformats.org/officeDocument/2006/relationships/image" Target="../media/image96.png"/><Relationship Id="rId22" Type="http://schemas.openxmlformats.org/officeDocument/2006/relationships/image" Target="../media/image104.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6.jp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8.png"/><Relationship Id="rId10" Type="http://schemas.openxmlformats.org/officeDocument/2006/relationships/image" Target="../media/image21.png"/><Relationship Id="rId4" Type="http://schemas.openxmlformats.org/officeDocument/2006/relationships/image" Target="../media/image3.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5.png"/><Relationship Id="rId7" Type="http://schemas.openxmlformats.org/officeDocument/2006/relationships/diagramColors" Target="../diagrams/colors3.xml"/><Relationship Id="rId12"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QuickStyle" Target="../diagrams/quickStyle3.xml"/><Relationship Id="rId11" Type="http://schemas.openxmlformats.org/officeDocument/2006/relationships/image" Target="../media/image30.png"/><Relationship Id="rId5" Type="http://schemas.openxmlformats.org/officeDocument/2006/relationships/diagramLayout" Target="../diagrams/layout3.xml"/><Relationship Id="rId10" Type="http://schemas.openxmlformats.org/officeDocument/2006/relationships/image" Target="../media/image29.png"/><Relationship Id="rId4" Type="http://schemas.openxmlformats.org/officeDocument/2006/relationships/diagramData" Target="../diagrams/data3.xml"/><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2" name="Google Shape;282;p28"/>
          <p:cNvGrpSpPr/>
          <p:nvPr/>
        </p:nvGrpSpPr>
        <p:grpSpPr>
          <a:xfrm>
            <a:off x="-11454" y="408200"/>
            <a:ext cx="3375364" cy="5187250"/>
            <a:chOff x="-22735" y="408679"/>
            <a:chExt cx="3375364" cy="5187250"/>
          </a:xfrm>
        </p:grpSpPr>
        <p:pic>
          <p:nvPicPr>
            <p:cNvPr id="283" name="Google Shape;283;p28"/>
            <p:cNvPicPr preferRelativeResize="0"/>
            <p:nvPr/>
          </p:nvPicPr>
          <p:blipFill rotWithShape="1">
            <a:blip r:embed="rId3">
              <a:alphaModFix/>
            </a:blip>
            <a:srcRect l="5517" t="-5104" b="30035"/>
            <a:stretch/>
          </p:blipFill>
          <p:spPr>
            <a:xfrm rot="5400000">
              <a:off x="-539655" y="1113340"/>
              <a:ext cx="3981888" cy="2948008"/>
            </a:xfrm>
            <a:prstGeom prst="rect">
              <a:avLst/>
            </a:prstGeom>
            <a:noFill/>
            <a:ln>
              <a:noFill/>
            </a:ln>
          </p:spPr>
        </p:pic>
        <p:pic>
          <p:nvPicPr>
            <p:cNvPr id="284" name="Google Shape;284;p28"/>
            <p:cNvPicPr preferRelativeResize="0"/>
            <p:nvPr/>
          </p:nvPicPr>
          <p:blipFill rotWithShape="1">
            <a:blip r:embed="rId4">
              <a:alphaModFix/>
            </a:blip>
            <a:srcRect l="11254" r="13011" b="50881"/>
            <a:stretch/>
          </p:blipFill>
          <p:spPr>
            <a:xfrm rot="5400000">
              <a:off x="-600537" y="1202811"/>
              <a:ext cx="2723513" cy="1510690"/>
            </a:xfrm>
            <a:prstGeom prst="rect">
              <a:avLst/>
            </a:prstGeom>
            <a:noFill/>
            <a:ln>
              <a:noFill/>
            </a:ln>
          </p:spPr>
        </p:pic>
        <p:pic>
          <p:nvPicPr>
            <p:cNvPr id="285" name="Google Shape;285;p28"/>
            <p:cNvPicPr preferRelativeResize="0"/>
            <p:nvPr/>
          </p:nvPicPr>
          <p:blipFill rotWithShape="1">
            <a:blip r:embed="rId3">
              <a:alphaModFix/>
            </a:blip>
            <a:srcRect t="4102" b="50813"/>
            <a:stretch/>
          </p:blipFill>
          <p:spPr>
            <a:xfrm rot="5400000">
              <a:off x="-1036776" y="2590637"/>
              <a:ext cx="3595978" cy="1510690"/>
            </a:xfrm>
            <a:prstGeom prst="rect">
              <a:avLst/>
            </a:prstGeom>
            <a:noFill/>
            <a:ln>
              <a:noFill/>
            </a:ln>
          </p:spPr>
        </p:pic>
        <p:pic>
          <p:nvPicPr>
            <p:cNvPr id="286" name="Google Shape;286;p28"/>
            <p:cNvPicPr preferRelativeResize="0"/>
            <p:nvPr/>
          </p:nvPicPr>
          <p:blipFill rotWithShape="1">
            <a:blip r:embed="rId3">
              <a:alphaModFix/>
            </a:blip>
            <a:srcRect l="5516" t="-5104" r="37551" b="30035"/>
            <a:stretch/>
          </p:blipFill>
          <p:spPr>
            <a:xfrm rot="5400000">
              <a:off x="251575" y="2465300"/>
              <a:ext cx="2399450" cy="2948000"/>
            </a:xfrm>
            <a:prstGeom prst="rect">
              <a:avLst/>
            </a:prstGeom>
            <a:noFill/>
            <a:ln>
              <a:noFill/>
            </a:ln>
          </p:spPr>
        </p:pic>
        <p:grpSp>
          <p:nvGrpSpPr>
            <p:cNvPr id="287" name="Google Shape;287;p28"/>
            <p:cNvGrpSpPr/>
            <p:nvPr/>
          </p:nvGrpSpPr>
          <p:grpSpPr>
            <a:xfrm rot="-5400000">
              <a:off x="-599782" y="2439476"/>
              <a:ext cx="3281550" cy="2127456"/>
              <a:chOff x="-8" y="0"/>
              <a:chExt cx="3281550" cy="2127456"/>
            </a:xfrm>
          </p:grpSpPr>
          <p:pic>
            <p:nvPicPr>
              <p:cNvPr id="288" name="Google Shape;288;p28"/>
              <p:cNvPicPr preferRelativeResize="0"/>
              <p:nvPr/>
            </p:nvPicPr>
            <p:blipFill rotWithShape="1">
              <a:blip r:embed="rId3">
                <a:alphaModFix/>
              </a:blip>
              <a:srcRect l="5517" t="-5104" b="30035"/>
              <a:stretch/>
            </p:blipFill>
            <p:spPr>
              <a:xfrm rot="10800000">
                <a:off x="408192" y="0"/>
                <a:ext cx="2873350" cy="2127450"/>
              </a:xfrm>
              <a:prstGeom prst="rect">
                <a:avLst/>
              </a:prstGeom>
              <a:noFill/>
              <a:ln>
                <a:noFill/>
              </a:ln>
            </p:spPr>
          </p:pic>
          <p:pic>
            <p:nvPicPr>
              <p:cNvPr id="289" name="Google Shape;289;p28"/>
              <p:cNvPicPr preferRelativeResize="0"/>
              <p:nvPr/>
            </p:nvPicPr>
            <p:blipFill rotWithShape="1">
              <a:blip r:embed="rId4">
                <a:alphaModFix/>
              </a:blip>
              <a:srcRect l="11254" r="13011" b="50881"/>
              <a:stretch/>
            </p:blipFill>
            <p:spPr>
              <a:xfrm rot="10800000">
                <a:off x="1316242" y="20631"/>
                <a:ext cx="1965300" cy="1090200"/>
              </a:xfrm>
              <a:prstGeom prst="rect">
                <a:avLst/>
              </a:prstGeom>
              <a:noFill/>
              <a:ln>
                <a:noFill/>
              </a:ln>
            </p:spPr>
          </p:pic>
          <p:pic>
            <p:nvPicPr>
              <p:cNvPr id="290" name="Google Shape;290;p28"/>
              <p:cNvPicPr preferRelativeResize="0"/>
              <p:nvPr/>
            </p:nvPicPr>
            <p:blipFill rotWithShape="1">
              <a:blip r:embed="rId3">
                <a:alphaModFix/>
              </a:blip>
              <a:srcRect t="4102" b="50813"/>
              <a:stretch/>
            </p:blipFill>
            <p:spPr>
              <a:xfrm rot="10800000">
                <a:off x="-8" y="20626"/>
                <a:ext cx="2594875" cy="1090200"/>
              </a:xfrm>
              <a:prstGeom prst="rect">
                <a:avLst/>
              </a:prstGeom>
              <a:noFill/>
              <a:ln>
                <a:noFill/>
              </a:ln>
            </p:spPr>
          </p:pic>
          <p:pic>
            <p:nvPicPr>
              <p:cNvPr id="291" name="Google Shape;291;p28"/>
              <p:cNvPicPr preferRelativeResize="0"/>
              <p:nvPr/>
            </p:nvPicPr>
            <p:blipFill rotWithShape="1">
              <a:blip r:embed="rId3">
                <a:alphaModFix/>
              </a:blip>
              <a:srcRect l="5518" t="-5104" r="50852" b="30035"/>
              <a:stretch/>
            </p:blipFill>
            <p:spPr>
              <a:xfrm rot="10800000">
                <a:off x="408192" y="6"/>
                <a:ext cx="1326825" cy="2127450"/>
              </a:xfrm>
              <a:prstGeom prst="rect">
                <a:avLst/>
              </a:prstGeom>
              <a:noFill/>
              <a:ln>
                <a:noFill/>
              </a:ln>
            </p:spPr>
          </p:pic>
          <p:pic>
            <p:nvPicPr>
              <p:cNvPr id="292" name="Google Shape;292;p28"/>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
                <a:ext cx="1651475" cy="762675"/>
              </a:xfrm>
              <a:prstGeom prst="rect">
                <a:avLst/>
              </a:prstGeom>
              <a:noFill/>
              <a:ln>
                <a:solidFill>
                  <a:schemeClr val="accent3">
                    <a:lumMod val="65000"/>
                  </a:schemeClr>
                </a:solidFill>
              </a:ln>
            </p:spPr>
          </p:pic>
          <p:pic>
            <p:nvPicPr>
              <p:cNvPr id="293" name="Google Shape;293;p28"/>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82393"/>
                <a:ext cx="1651475" cy="762675"/>
              </a:xfrm>
              <a:prstGeom prst="rect">
                <a:avLst/>
              </a:prstGeom>
              <a:noFill/>
              <a:ln>
                <a:noFill/>
              </a:ln>
            </p:spPr>
          </p:pic>
        </p:grpSp>
        <p:pic>
          <p:nvPicPr>
            <p:cNvPr id="294" name="Google Shape;294;p28"/>
            <p:cNvPicPr preferRelativeResize="0"/>
            <p:nvPr/>
          </p:nvPicPr>
          <p:blipFill rotWithShape="1">
            <a:blip r:embed="rId3">
              <a:alphaModFix/>
            </a:blip>
            <a:srcRect l="35435" t="1038" r="-10067" b="47015"/>
            <a:stretch/>
          </p:blipFill>
          <p:spPr>
            <a:xfrm rot="5400000">
              <a:off x="-923033" y="1320266"/>
              <a:ext cx="5187250" cy="3364075"/>
            </a:xfrm>
            <a:prstGeom prst="rect">
              <a:avLst/>
            </a:prstGeom>
            <a:noFill/>
            <a:ln>
              <a:noFill/>
            </a:ln>
          </p:spPr>
        </p:pic>
        <p:pic>
          <p:nvPicPr>
            <p:cNvPr id="295" name="Google Shape;295;p28"/>
            <p:cNvPicPr preferRelativeResize="0"/>
            <p:nvPr/>
          </p:nvPicPr>
          <p:blipFill rotWithShape="1">
            <a:blip r:embed="rId6" cstate="screen">
              <a:alphaModFix/>
              <a:extLst>
                <a:ext uri="{28A0092B-C50C-407E-A947-70E740481C1C}">
                  <a14:useLocalDpi xmlns:a14="http://schemas.microsoft.com/office/drawing/2010/main"/>
                </a:ext>
              </a:extLst>
            </a:blip>
            <a:srcRect b="50443"/>
            <a:stretch/>
          </p:blipFill>
          <p:spPr>
            <a:xfrm rot="5400000">
              <a:off x="-280950" y="996475"/>
              <a:ext cx="959650" cy="443150"/>
            </a:xfrm>
            <a:prstGeom prst="rect">
              <a:avLst/>
            </a:prstGeom>
            <a:noFill/>
            <a:ln>
              <a:noFill/>
            </a:ln>
          </p:spPr>
        </p:pic>
        <p:pic>
          <p:nvPicPr>
            <p:cNvPr id="296" name="Google Shape;296;p28"/>
            <p:cNvPicPr preferRelativeResize="0"/>
            <p:nvPr/>
          </p:nvPicPr>
          <p:blipFill rotWithShape="1">
            <a:blip r:embed="rId7">
              <a:alphaModFix/>
            </a:blip>
            <a:srcRect b="50443"/>
            <a:stretch/>
          </p:blipFill>
          <p:spPr>
            <a:xfrm rot="5400000">
              <a:off x="-638593" y="2163864"/>
              <a:ext cx="2288614" cy="1056839"/>
            </a:xfrm>
            <a:prstGeom prst="rect">
              <a:avLst/>
            </a:prstGeom>
            <a:noFill/>
            <a:ln>
              <a:noFill/>
            </a:ln>
          </p:spPr>
        </p:pic>
      </p:grpSp>
      <p:sp>
        <p:nvSpPr>
          <p:cNvPr id="2" name="Triangle isocèle 1">
            <a:extLst>
              <a:ext uri="{FF2B5EF4-FFF2-40B4-BE49-F238E27FC236}">
                <a16:creationId xmlns:a16="http://schemas.microsoft.com/office/drawing/2014/main" id="{57F5DD00-930F-73A0-3239-00A223131F98}"/>
              </a:ext>
            </a:extLst>
          </p:cNvPr>
          <p:cNvSpPr/>
          <p:nvPr/>
        </p:nvSpPr>
        <p:spPr>
          <a:xfrm rot="5400000">
            <a:off x="-255125" y="1022300"/>
            <a:ext cx="912939" cy="438210"/>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Triangle isocèle 2">
            <a:extLst>
              <a:ext uri="{FF2B5EF4-FFF2-40B4-BE49-F238E27FC236}">
                <a16:creationId xmlns:a16="http://schemas.microsoft.com/office/drawing/2014/main" id="{2B42D020-8FD8-4C3C-734C-119A815E08CA}"/>
              </a:ext>
            </a:extLst>
          </p:cNvPr>
          <p:cNvSpPr/>
          <p:nvPr/>
        </p:nvSpPr>
        <p:spPr>
          <a:xfrm rot="5400000">
            <a:off x="-497311" y="2205968"/>
            <a:ext cx="1965301" cy="971009"/>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 name="Google Shape;297;p28">
            <a:extLst>
              <a:ext uri="{FF2B5EF4-FFF2-40B4-BE49-F238E27FC236}">
                <a16:creationId xmlns:a16="http://schemas.microsoft.com/office/drawing/2014/main" id="{110296CA-C546-424D-AFE4-C41B3B767FBE}"/>
              </a:ext>
            </a:extLst>
          </p:cNvPr>
          <p:cNvPicPr preferRelativeResize="0"/>
          <p:nvPr/>
        </p:nvPicPr>
        <p:blipFill rotWithShape="1">
          <a:blip r:embed="rId4">
            <a:alphaModFix/>
          </a:blip>
          <a:srcRect l="11254" r="13011" b="50881"/>
          <a:stretch/>
        </p:blipFill>
        <p:spPr>
          <a:xfrm rot="5400000">
            <a:off x="-369683" y="3114437"/>
            <a:ext cx="1611750" cy="894075"/>
          </a:xfrm>
          <a:prstGeom prst="rect">
            <a:avLst/>
          </a:prstGeom>
          <a:noFill/>
          <a:ln>
            <a:noFill/>
          </a:ln>
        </p:spPr>
      </p:pic>
      <p:pic>
        <p:nvPicPr>
          <p:cNvPr id="15" name="Image 14">
            <a:extLst>
              <a:ext uri="{FF2B5EF4-FFF2-40B4-BE49-F238E27FC236}">
                <a16:creationId xmlns:a16="http://schemas.microsoft.com/office/drawing/2014/main" id="{953E1E25-3CDB-CA74-8A31-B5A563EA781A}"/>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73694" y="230318"/>
            <a:ext cx="1916541" cy="709657"/>
          </a:xfrm>
          <a:prstGeom prst="rect">
            <a:avLst/>
          </a:prstGeom>
        </p:spPr>
      </p:pic>
      <p:pic>
        <p:nvPicPr>
          <p:cNvPr id="16" name="Google Shape;99;p1" descr="Huawei Logo, symbol, meaning, history, PNG, brand">
            <a:extLst>
              <a:ext uri="{FF2B5EF4-FFF2-40B4-BE49-F238E27FC236}">
                <a16:creationId xmlns:a16="http://schemas.microsoft.com/office/drawing/2014/main" id="{BEF0DA9A-AFB4-1535-C6CC-1C4F14C232CB}"/>
              </a:ext>
            </a:extLst>
          </p:cNvPr>
          <p:cNvPicPr preferRelativeResize="0"/>
          <p:nvPr/>
        </p:nvPicPr>
        <p:blipFill rotWithShape="1">
          <a:blip r:embed="rId9" cstate="screen">
            <a:alphaModFix/>
            <a:extLst>
              <a:ext uri="{28A0092B-C50C-407E-A947-70E740481C1C}">
                <a14:useLocalDpi xmlns:a14="http://schemas.microsoft.com/office/drawing/2010/main"/>
              </a:ext>
            </a:extLst>
          </a:blip>
          <a:srcRect/>
          <a:stretch/>
        </p:blipFill>
        <p:spPr>
          <a:xfrm>
            <a:off x="7607807" y="168694"/>
            <a:ext cx="1362499" cy="650543"/>
          </a:xfrm>
          <a:prstGeom prst="rect">
            <a:avLst/>
          </a:prstGeom>
          <a:noFill/>
          <a:ln>
            <a:noFill/>
          </a:ln>
        </p:spPr>
      </p:pic>
      <p:sp>
        <p:nvSpPr>
          <p:cNvPr id="17" name="ZoneTexte 16">
            <a:extLst>
              <a:ext uri="{FF2B5EF4-FFF2-40B4-BE49-F238E27FC236}">
                <a16:creationId xmlns:a16="http://schemas.microsoft.com/office/drawing/2014/main" id="{3FE85CE6-4582-72C5-E9E9-AD43B6154F8C}"/>
              </a:ext>
            </a:extLst>
          </p:cNvPr>
          <p:cNvSpPr txBox="1"/>
          <p:nvPr/>
        </p:nvSpPr>
        <p:spPr>
          <a:xfrm>
            <a:off x="2031992" y="2022986"/>
            <a:ext cx="5517573" cy="1200329"/>
          </a:xfrm>
          <a:prstGeom prst="rect">
            <a:avLst/>
          </a:prstGeom>
          <a:noFill/>
        </p:spPr>
        <p:txBody>
          <a:bodyPr wrap="square" rtlCol="0">
            <a:spAutoFit/>
          </a:bodyPr>
          <a:lstStyle/>
          <a:p>
            <a:pPr algn="ctr"/>
            <a:r>
              <a:rPr lang="en-US" sz="2800" b="1" dirty="0">
                <a:solidFill>
                  <a:schemeClr val="dk1"/>
                </a:solidFill>
                <a:latin typeface="Calibri" panose="020F0502020204030204" pitchFamily="34" charset="0"/>
                <a:cs typeface="Calibri" panose="020F0502020204030204" pitchFamily="34" charset="0"/>
                <a:sym typeface="Arial"/>
              </a:rPr>
              <a:t>Enhancing User Experience Through Integrated Analysis</a:t>
            </a:r>
            <a:br>
              <a:rPr lang="en-US" sz="1600" dirty="0">
                <a:solidFill>
                  <a:schemeClr val="dk1"/>
                </a:solidFill>
                <a:latin typeface="Calibri" panose="020F0502020204030204" pitchFamily="34" charset="0"/>
                <a:cs typeface="Calibri" panose="020F0502020204030204" pitchFamily="34" charset="0"/>
                <a:sym typeface="Arial"/>
              </a:rPr>
            </a:br>
            <a:endParaRPr lang="fr-FR" sz="1600" dirty="0">
              <a:latin typeface="Calibri" panose="020F0502020204030204" pitchFamily="34" charset="0"/>
              <a:cs typeface="Calibri" panose="020F0502020204030204" pitchFamily="34" charset="0"/>
            </a:endParaRPr>
          </a:p>
        </p:txBody>
      </p:sp>
      <p:sp>
        <p:nvSpPr>
          <p:cNvPr id="18" name="ZoneTexte 17">
            <a:extLst>
              <a:ext uri="{FF2B5EF4-FFF2-40B4-BE49-F238E27FC236}">
                <a16:creationId xmlns:a16="http://schemas.microsoft.com/office/drawing/2014/main" id="{4B3B76BB-3380-1E25-3FB2-1938450B6A19}"/>
              </a:ext>
            </a:extLst>
          </p:cNvPr>
          <p:cNvSpPr txBox="1"/>
          <p:nvPr/>
        </p:nvSpPr>
        <p:spPr>
          <a:xfrm>
            <a:off x="6475163" y="3744671"/>
            <a:ext cx="2265289" cy="904863"/>
          </a:xfrm>
          <a:prstGeom prst="rect">
            <a:avLst/>
          </a:prstGeom>
          <a:noFill/>
        </p:spPr>
        <p:txBody>
          <a:bodyPr wrap="square" rtlCol="0">
            <a:spAutoFit/>
          </a:bodyPr>
          <a:lstStyle/>
          <a:p>
            <a:pPr marL="0" marR="0" lvl="0" indent="0" algn="l" rtl="0">
              <a:lnSpc>
                <a:spcPct val="115000"/>
              </a:lnSpc>
              <a:spcBef>
                <a:spcPts val="0"/>
              </a:spcBef>
              <a:spcAft>
                <a:spcPts val="0"/>
              </a:spcAft>
              <a:buClr>
                <a:srgbClr val="000000"/>
              </a:buClr>
              <a:buSzPts val="1100"/>
              <a:buFont typeface="Arial"/>
              <a:buNone/>
            </a:pPr>
            <a:r>
              <a:rPr lang="en-US" sz="1600" i="0" u="none" strike="noStrike" cap="none" dirty="0">
                <a:solidFill>
                  <a:schemeClr val="dk1"/>
                </a:solidFill>
                <a:latin typeface="Playfair Display" panose="00000500000000000000" pitchFamily="2" charset="0"/>
                <a:sym typeface="Arial"/>
              </a:rPr>
              <a:t>Corporate Supervisor:</a:t>
            </a:r>
          </a:p>
          <a:p>
            <a:pPr marL="0" marR="0" lvl="0" indent="0" algn="l" rtl="0">
              <a:lnSpc>
                <a:spcPct val="115000"/>
              </a:lnSpc>
              <a:spcBef>
                <a:spcPts val="0"/>
              </a:spcBef>
              <a:spcAft>
                <a:spcPts val="0"/>
              </a:spcAft>
              <a:buClr>
                <a:schemeClr val="dk1"/>
              </a:buClr>
              <a:buSzPts val="1100"/>
              <a:buFont typeface="Arial"/>
              <a:buNone/>
            </a:pPr>
            <a:r>
              <a:rPr lang="en-US" sz="1600" b="1" dirty="0">
                <a:solidFill>
                  <a:schemeClr val="dk1"/>
                </a:solidFill>
                <a:latin typeface="Playfair Display" panose="00000500000000000000" pitchFamily="2" charset="0"/>
              </a:rPr>
              <a:t> </a:t>
            </a:r>
            <a:r>
              <a:rPr lang="en-US" sz="1600" b="1" i="0" u="none" strike="noStrike" cap="none" dirty="0">
                <a:solidFill>
                  <a:schemeClr val="dk1"/>
                </a:solidFill>
                <a:latin typeface="Playfair Display" panose="00000500000000000000" pitchFamily="2" charset="0"/>
                <a:sym typeface="Arial"/>
              </a:rPr>
              <a:t>Mohamed Ben Salem</a:t>
            </a:r>
          </a:p>
          <a:p>
            <a:endParaRPr lang="fr-FR" sz="1600" dirty="0">
              <a:latin typeface="Playfair Display" panose="00000500000000000000" pitchFamily="2" charset="0"/>
            </a:endParaRPr>
          </a:p>
        </p:txBody>
      </p:sp>
      <p:sp>
        <p:nvSpPr>
          <p:cNvPr id="22" name="Google Shape;97;p1">
            <a:extLst>
              <a:ext uri="{FF2B5EF4-FFF2-40B4-BE49-F238E27FC236}">
                <a16:creationId xmlns:a16="http://schemas.microsoft.com/office/drawing/2014/main" id="{DA020F93-6E22-C857-02C5-B05E3A23B692}"/>
              </a:ext>
            </a:extLst>
          </p:cNvPr>
          <p:cNvSpPr txBox="1"/>
          <p:nvPr/>
        </p:nvSpPr>
        <p:spPr>
          <a:xfrm>
            <a:off x="3962343" y="3957792"/>
            <a:ext cx="1817748"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i="0" u="none" strike="noStrike" cap="none" dirty="0">
                <a:solidFill>
                  <a:schemeClr val="dk1"/>
                </a:solidFill>
                <a:latin typeface="Playfair Display" panose="00000500000000000000" pitchFamily="2" charset="0"/>
                <a:sym typeface="Arial"/>
              </a:rPr>
              <a:t>Realized By : </a:t>
            </a:r>
            <a:endParaRPr sz="1600" i="0" u="none" strike="noStrike" cap="none" dirty="0">
              <a:solidFill>
                <a:srgbClr val="000000"/>
              </a:solidFill>
              <a:latin typeface="Playfair Display" panose="00000500000000000000" pitchFamily="2" charset="0"/>
              <a:sym typeface="Arial"/>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err="1">
                <a:solidFill>
                  <a:schemeClr val="dk1"/>
                </a:solidFill>
                <a:latin typeface="Playfair Display" panose="00000500000000000000" pitchFamily="2" charset="0"/>
                <a:sym typeface="Arial"/>
              </a:rPr>
              <a:t>Wissal</a:t>
            </a:r>
            <a:r>
              <a:rPr lang="en-US" sz="1600" b="1" i="0" u="none" strike="noStrike" cap="none" dirty="0">
                <a:solidFill>
                  <a:schemeClr val="dk1"/>
                </a:solidFill>
                <a:latin typeface="Playfair Display" panose="00000500000000000000" pitchFamily="2" charset="0"/>
                <a:sym typeface="Arial"/>
              </a:rPr>
              <a:t> </a:t>
            </a:r>
            <a:r>
              <a:rPr lang="en-US" sz="1600" b="1" i="0" u="none" strike="noStrike" cap="none" dirty="0" err="1">
                <a:solidFill>
                  <a:schemeClr val="dk1"/>
                </a:solidFill>
                <a:latin typeface="Playfair Display" panose="00000500000000000000" pitchFamily="2" charset="0"/>
                <a:sym typeface="Arial"/>
              </a:rPr>
              <a:t>Messadi</a:t>
            </a:r>
            <a:r>
              <a:rPr lang="en-US" sz="1600" b="1" i="0" u="none" strike="noStrike" cap="none" dirty="0">
                <a:solidFill>
                  <a:schemeClr val="dk1"/>
                </a:solidFill>
                <a:latin typeface="Playfair Display" panose="00000500000000000000" pitchFamily="2" charset="0"/>
                <a:sym typeface="Arial"/>
              </a:rPr>
              <a:t> </a:t>
            </a:r>
            <a:endParaRPr sz="1600" b="1" i="0" u="none" strike="noStrike" cap="none" dirty="0">
              <a:solidFill>
                <a:srgbClr val="000000"/>
              </a:solidFill>
              <a:latin typeface="Playfair Display" panose="00000500000000000000" pitchFamily="2" charset="0"/>
              <a:sym typeface="Arial"/>
            </a:endParaRPr>
          </a:p>
        </p:txBody>
      </p:sp>
      <p:pic>
        <p:nvPicPr>
          <p:cNvPr id="23" name="Google Shape;297;p28">
            <a:extLst>
              <a:ext uri="{FF2B5EF4-FFF2-40B4-BE49-F238E27FC236}">
                <a16:creationId xmlns:a16="http://schemas.microsoft.com/office/drawing/2014/main" id="{3D415797-CDF4-08C8-52C7-E6901472A6F4}"/>
              </a:ext>
            </a:extLst>
          </p:cNvPr>
          <p:cNvPicPr preferRelativeResize="0"/>
          <p:nvPr/>
        </p:nvPicPr>
        <p:blipFill rotWithShape="1">
          <a:blip r:embed="rId4">
            <a:alphaModFix/>
          </a:blip>
          <a:srcRect l="11254" r="13011" b="50881"/>
          <a:stretch/>
        </p:blipFill>
        <p:spPr>
          <a:xfrm rot="5400000">
            <a:off x="256744" y="3870712"/>
            <a:ext cx="1611750" cy="894075"/>
          </a:xfrm>
          <a:prstGeom prst="rect">
            <a:avLst/>
          </a:prstGeom>
          <a:noFill/>
          <a:ln>
            <a:noFill/>
          </a:ln>
        </p:spPr>
      </p:pic>
      <p:sp>
        <p:nvSpPr>
          <p:cNvPr id="6" name="Triangle isocèle 5">
            <a:extLst>
              <a:ext uri="{FF2B5EF4-FFF2-40B4-BE49-F238E27FC236}">
                <a16:creationId xmlns:a16="http://schemas.microsoft.com/office/drawing/2014/main" id="{7477FE9E-9231-94AF-185A-7A4F79EC6FFA}"/>
              </a:ext>
            </a:extLst>
          </p:cNvPr>
          <p:cNvSpPr/>
          <p:nvPr/>
        </p:nvSpPr>
        <p:spPr>
          <a:xfrm rot="5400000">
            <a:off x="-417944" y="3962832"/>
            <a:ext cx="1480883" cy="6929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ZoneTexte 20">
            <a:extLst>
              <a:ext uri="{FF2B5EF4-FFF2-40B4-BE49-F238E27FC236}">
                <a16:creationId xmlns:a16="http://schemas.microsoft.com/office/drawing/2014/main" id="{A2260D2D-4615-F838-0DD0-9344B3D19A1F}"/>
              </a:ext>
            </a:extLst>
          </p:cNvPr>
          <p:cNvSpPr txBox="1"/>
          <p:nvPr/>
        </p:nvSpPr>
        <p:spPr>
          <a:xfrm>
            <a:off x="1048162" y="3726384"/>
            <a:ext cx="2265289" cy="874085"/>
          </a:xfrm>
          <a:prstGeom prst="rect">
            <a:avLst/>
          </a:prstGeom>
          <a:noFill/>
        </p:spPr>
        <p:txBody>
          <a:bodyPr wrap="square" rtlCol="0">
            <a:spAutoFit/>
          </a:bodyPr>
          <a:lstStyle/>
          <a:p>
            <a:pPr marL="0" marR="0" lvl="0" indent="0" algn="l" rtl="0">
              <a:lnSpc>
                <a:spcPct val="115000"/>
              </a:lnSpc>
              <a:spcBef>
                <a:spcPts val="0"/>
              </a:spcBef>
              <a:spcAft>
                <a:spcPts val="0"/>
              </a:spcAft>
              <a:buClr>
                <a:srgbClr val="000000"/>
              </a:buClr>
              <a:buSzPts val="1100"/>
              <a:buFont typeface="Arial"/>
              <a:buNone/>
            </a:pPr>
            <a:r>
              <a:rPr lang="en-US" sz="1600" i="0" u="none" strike="noStrike" cap="none" dirty="0">
                <a:solidFill>
                  <a:schemeClr val="dk1"/>
                </a:solidFill>
                <a:latin typeface="Playfair Display" panose="00000500000000000000" pitchFamily="2" charset="0"/>
                <a:sym typeface="Arial"/>
              </a:rPr>
              <a:t>Academic Supervisor:</a:t>
            </a:r>
          </a:p>
          <a:p>
            <a:pPr marL="0" marR="0" lvl="0" indent="0" algn="l" rtl="0">
              <a:lnSpc>
                <a:spcPct val="115000"/>
              </a:lnSpc>
              <a:spcBef>
                <a:spcPts val="0"/>
              </a:spcBef>
              <a:spcAft>
                <a:spcPts val="0"/>
              </a:spcAft>
              <a:buClr>
                <a:schemeClr val="dk1"/>
              </a:buClr>
              <a:buSzPts val="1100"/>
              <a:buFont typeface="Arial"/>
              <a:buNone/>
            </a:pPr>
            <a:r>
              <a:rPr lang="en-US" sz="1600" b="1" i="0" u="none" strike="noStrike" cap="none" dirty="0">
                <a:solidFill>
                  <a:schemeClr val="dk1"/>
                </a:solidFill>
                <a:latin typeface="Playfair Display" panose="00000500000000000000" pitchFamily="2" charset="0"/>
                <a:sym typeface="Arial"/>
              </a:rPr>
              <a:t>Chaima Ayari</a:t>
            </a:r>
          </a:p>
          <a:p>
            <a:endParaRPr lang="fr-FR" dirty="0">
              <a:latin typeface="Playfair Display" panose="00000500000000000000" pitchFamily="2" charset="0"/>
            </a:endParaRPr>
          </a:p>
        </p:txBody>
      </p:sp>
      <p:sp>
        <p:nvSpPr>
          <p:cNvPr id="24" name="ZoneTexte 23">
            <a:extLst>
              <a:ext uri="{FF2B5EF4-FFF2-40B4-BE49-F238E27FC236}">
                <a16:creationId xmlns:a16="http://schemas.microsoft.com/office/drawing/2014/main" id="{B1F70920-7B9D-B6ED-854D-DA7C6DBFA170}"/>
              </a:ext>
            </a:extLst>
          </p:cNvPr>
          <p:cNvSpPr txBox="1"/>
          <p:nvPr/>
        </p:nvSpPr>
        <p:spPr>
          <a:xfrm>
            <a:off x="3419269" y="4815848"/>
            <a:ext cx="2466640" cy="307777"/>
          </a:xfrm>
          <a:prstGeom prst="rect">
            <a:avLst/>
          </a:prstGeom>
          <a:noFill/>
        </p:spPr>
        <p:txBody>
          <a:bodyPr wrap="square" rtlCol="0">
            <a:spAutoFit/>
          </a:bodyPr>
          <a:lstStyle/>
          <a:p>
            <a:r>
              <a:rPr lang="fr-FR" dirty="0"/>
              <a:t>Academic </a:t>
            </a:r>
            <a:r>
              <a:rPr lang="fr-FR" dirty="0" err="1"/>
              <a:t>year</a:t>
            </a:r>
            <a:r>
              <a:rPr lang="fr-FR" dirty="0"/>
              <a:t>: 2024-2025</a:t>
            </a:r>
          </a:p>
        </p:txBody>
      </p:sp>
      <p:sp>
        <p:nvSpPr>
          <p:cNvPr id="25" name="ZoneTexte 24">
            <a:extLst>
              <a:ext uri="{FF2B5EF4-FFF2-40B4-BE49-F238E27FC236}">
                <a16:creationId xmlns:a16="http://schemas.microsoft.com/office/drawing/2014/main" id="{A0D2B429-3E13-2812-14FC-E00D8C4FEFDE}"/>
              </a:ext>
            </a:extLst>
          </p:cNvPr>
          <p:cNvSpPr txBox="1"/>
          <p:nvPr/>
        </p:nvSpPr>
        <p:spPr>
          <a:xfrm>
            <a:off x="2602653" y="1162017"/>
            <a:ext cx="4099871" cy="461665"/>
          </a:xfrm>
          <a:prstGeom prst="rect">
            <a:avLst/>
          </a:prstGeom>
          <a:noFill/>
        </p:spPr>
        <p:txBody>
          <a:bodyPr wrap="square" rtlCol="0">
            <a:spAutoFit/>
          </a:bodyPr>
          <a:lstStyle/>
          <a:p>
            <a:pPr algn="ctr"/>
            <a:r>
              <a:rPr lang="en-US" sz="1200" dirty="0">
                <a:latin typeface="Playfair Display" panose="00000500000000000000" pitchFamily="2" charset="0"/>
              </a:rPr>
              <a:t> Software Architecture Engineering</a:t>
            </a:r>
          </a:p>
          <a:p>
            <a:pPr algn="ctr"/>
            <a:r>
              <a:rPr lang="en-US" sz="1200" dirty="0">
                <a:latin typeface="Playfair Display" panose="00000500000000000000" pitchFamily="2" charset="0"/>
              </a:rPr>
              <a:t> Defense of end-of-study project</a:t>
            </a:r>
            <a:endParaRPr lang="fr-FR" sz="1200" dirty="0">
              <a:latin typeface="Playfair Display" panose="00000500000000000000" pitchFamily="2" charset="0"/>
            </a:endParaRPr>
          </a:p>
        </p:txBody>
      </p:sp>
      <p:sp>
        <p:nvSpPr>
          <p:cNvPr id="26" name="ZoneTexte 25">
            <a:extLst>
              <a:ext uri="{FF2B5EF4-FFF2-40B4-BE49-F238E27FC236}">
                <a16:creationId xmlns:a16="http://schemas.microsoft.com/office/drawing/2014/main" id="{85E947E9-FD33-5DB6-04DF-B11F4B72F373}"/>
              </a:ext>
            </a:extLst>
          </p:cNvPr>
          <p:cNvSpPr txBox="1"/>
          <p:nvPr/>
        </p:nvSpPr>
        <p:spPr>
          <a:xfrm>
            <a:off x="2515045" y="87203"/>
            <a:ext cx="4246334" cy="738664"/>
          </a:xfrm>
          <a:prstGeom prst="rect">
            <a:avLst/>
          </a:prstGeom>
          <a:noFill/>
        </p:spPr>
        <p:txBody>
          <a:bodyPr wrap="square" rtlCol="0">
            <a:spAutoFit/>
          </a:bodyPr>
          <a:lstStyle/>
          <a:p>
            <a:pPr algn="ctr"/>
            <a:r>
              <a:rPr lang="en-US" dirty="0"/>
              <a:t>Republic of Tunisia </a:t>
            </a:r>
          </a:p>
          <a:p>
            <a:pPr algn="ctr"/>
            <a:r>
              <a:rPr lang="en-US" dirty="0"/>
              <a:t>Ministry of Higher Education and Scientific Research</a:t>
            </a:r>
            <a:endParaRPr lang="fr-FR" dirty="0"/>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6C31A880-2D29-899D-EA7F-BD914149FA79}"/>
            </a:ext>
          </a:extLst>
        </p:cNvPr>
        <p:cNvGrpSpPr/>
        <p:nvPr/>
      </p:nvGrpSpPr>
      <p:grpSpPr>
        <a:xfrm>
          <a:off x="0" y="0"/>
          <a:ext cx="0" cy="0"/>
          <a:chOff x="0" y="0"/>
          <a:chExt cx="0" cy="0"/>
        </a:xfrm>
      </p:grpSpPr>
      <p:sp>
        <p:nvSpPr>
          <p:cNvPr id="428" name="Google Shape;428;p36">
            <a:extLst>
              <a:ext uri="{FF2B5EF4-FFF2-40B4-BE49-F238E27FC236}">
                <a16:creationId xmlns:a16="http://schemas.microsoft.com/office/drawing/2014/main" id="{3C2B7B7E-6828-6340-137F-BA910771C7FC}"/>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fr-FR" dirty="0"/>
              <a:t>Service Operations Center</a:t>
            </a:r>
            <a:endParaRPr dirty="0">
              <a:solidFill>
                <a:schemeClr val="tx1"/>
              </a:solidFill>
            </a:endParaRPr>
          </a:p>
        </p:txBody>
      </p:sp>
      <p:sp>
        <p:nvSpPr>
          <p:cNvPr id="3" name="Triangle isocèle 2">
            <a:extLst>
              <a:ext uri="{FF2B5EF4-FFF2-40B4-BE49-F238E27FC236}">
                <a16:creationId xmlns:a16="http://schemas.microsoft.com/office/drawing/2014/main" id="{21489771-A142-1B53-63BB-4EC9122E7722}"/>
              </a:ext>
            </a:extLst>
          </p:cNvPr>
          <p:cNvSpPr/>
          <p:nvPr/>
        </p:nvSpPr>
        <p:spPr>
          <a:xfrm rot="16200000">
            <a:off x="8503504" y="310479"/>
            <a:ext cx="865568" cy="4154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Triangle isocèle 3">
            <a:extLst>
              <a:ext uri="{FF2B5EF4-FFF2-40B4-BE49-F238E27FC236}">
                <a16:creationId xmlns:a16="http://schemas.microsoft.com/office/drawing/2014/main" id="{C12A249C-8CDC-CEE3-6ED9-E2052D52128D}"/>
              </a:ext>
            </a:extLst>
          </p:cNvPr>
          <p:cNvSpPr/>
          <p:nvPr/>
        </p:nvSpPr>
        <p:spPr>
          <a:xfrm rot="5400000">
            <a:off x="-191528" y="2917399"/>
            <a:ext cx="803679" cy="420624"/>
          </a:xfrm>
          <a:prstGeom prst="triangle">
            <a:avLst>
              <a:gd name="adj" fmla="val 46488"/>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98A04C71-560C-68A6-12FD-2D5683BA68D8}"/>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277375" y="3353115"/>
            <a:ext cx="923401" cy="472596"/>
          </a:xfrm>
          <a:prstGeom prst="rect">
            <a:avLst/>
          </a:prstGeom>
          <a:noFill/>
          <a:ln>
            <a:noFill/>
          </a:ln>
        </p:spPr>
      </p:pic>
      <p:grpSp>
        <p:nvGrpSpPr>
          <p:cNvPr id="1049" name="Google Shape;1558;p39">
            <a:extLst>
              <a:ext uri="{FF2B5EF4-FFF2-40B4-BE49-F238E27FC236}">
                <a16:creationId xmlns:a16="http://schemas.microsoft.com/office/drawing/2014/main" id="{1D376881-ACD1-1497-D6D7-920848C251E6}"/>
              </a:ext>
            </a:extLst>
          </p:cNvPr>
          <p:cNvGrpSpPr/>
          <p:nvPr/>
        </p:nvGrpSpPr>
        <p:grpSpPr>
          <a:xfrm>
            <a:off x="4052875" y="2235138"/>
            <a:ext cx="1038250" cy="1038275"/>
            <a:chOff x="4052875" y="2235138"/>
            <a:chExt cx="1038250" cy="1038275"/>
          </a:xfrm>
        </p:grpSpPr>
        <p:sp>
          <p:nvSpPr>
            <p:cNvPr id="1050" name="Google Shape;1559;p39">
              <a:extLst>
                <a:ext uri="{FF2B5EF4-FFF2-40B4-BE49-F238E27FC236}">
                  <a16:creationId xmlns:a16="http://schemas.microsoft.com/office/drawing/2014/main" id="{6A25E586-70E7-113F-8771-079C98CDD237}"/>
                </a:ext>
              </a:extLst>
            </p:cNvPr>
            <p:cNvSpPr/>
            <p:nvPr/>
          </p:nvSpPr>
          <p:spPr>
            <a:xfrm>
              <a:off x="4312425" y="3160588"/>
              <a:ext cx="523025" cy="112825"/>
            </a:xfrm>
            <a:custGeom>
              <a:avLst/>
              <a:gdLst/>
              <a:ahLst/>
              <a:cxnLst/>
              <a:rect l="l" t="t" r="r" b="b"/>
              <a:pathLst>
                <a:path w="20921" h="4513" extrusionOk="0">
                  <a:moveTo>
                    <a:pt x="1001" y="0"/>
                  </a:moveTo>
                  <a:lnTo>
                    <a:pt x="1" y="1727"/>
                  </a:lnTo>
                  <a:cubicBezTo>
                    <a:pt x="3108" y="3513"/>
                    <a:pt x="6645" y="4477"/>
                    <a:pt x="10228" y="4513"/>
                  </a:cubicBezTo>
                  <a:lnTo>
                    <a:pt x="10419" y="4513"/>
                  </a:lnTo>
                  <a:cubicBezTo>
                    <a:pt x="14050" y="4513"/>
                    <a:pt x="17622" y="3560"/>
                    <a:pt x="20765" y="1739"/>
                  </a:cubicBezTo>
                  <a:lnTo>
                    <a:pt x="20849" y="1691"/>
                  </a:lnTo>
                  <a:lnTo>
                    <a:pt x="20920" y="1631"/>
                  </a:lnTo>
                  <a:lnTo>
                    <a:pt x="20289" y="893"/>
                  </a:lnTo>
                  <a:lnTo>
                    <a:pt x="19789" y="0"/>
                  </a:lnTo>
                  <a:lnTo>
                    <a:pt x="19706" y="60"/>
                  </a:lnTo>
                  <a:lnTo>
                    <a:pt x="19694" y="60"/>
                  </a:lnTo>
                  <a:cubicBezTo>
                    <a:pt x="16870" y="1670"/>
                    <a:pt x="13681" y="2526"/>
                    <a:pt x="10439" y="2526"/>
                  </a:cubicBezTo>
                  <a:cubicBezTo>
                    <a:pt x="10373" y="2526"/>
                    <a:pt x="10307" y="2525"/>
                    <a:pt x="10240" y="2524"/>
                  </a:cubicBezTo>
                  <a:cubicBezTo>
                    <a:pt x="7002" y="2489"/>
                    <a:pt x="3811" y="1620"/>
                    <a:pt x="100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560;p39">
              <a:extLst>
                <a:ext uri="{FF2B5EF4-FFF2-40B4-BE49-F238E27FC236}">
                  <a16:creationId xmlns:a16="http://schemas.microsoft.com/office/drawing/2014/main" id="{28FE9B0A-DCD2-FE97-2EF2-A91D4BE531C7}"/>
                </a:ext>
              </a:extLst>
            </p:cNvPr>
            <p:cNvSpPr/>
            <p:nvPr/>
          </p:nvSpPr>
          <p:spPr>
            <a:xfrm>
              <a:off x="4806850" y="2754288"/>
              <a:ext cx="284275" cy="449775"/>
            </a:xfrm>
            <a:custGeom>
              <a:avLst/>
              <a:gdLst/>
              <a:ahLst/>
              <a:cxnLst/>
              <a:rect l="l" t="t" r="r" b="b"/>
              <a:pathLst>
                <a:path w="11371" h="17991" extrusionOk="0">
                  <a:moveTo>
                    <a:pt x="9382" y="0"/>
                  </a:moveTo>
                  <a:cubicBezTo>
                    <a:pt x="9370" y="3239"/>
                    <a:pt x="8525" y="6442"/>
                    <a:pt x="6942" y="9263"/>
                  </a:cubicBezTo>
                  <a:cubicBezTo>
                    <a:pt x="5298" y="12168"/>
                    <a:pt x="2893" y="14597"/>
                    <a:pt x="0" y="16264"/>
                  </a:cubicBezTo>
                  <a:lnTo>
                    <a:pt x="988" y="17991"/>
                  </a:lnTo>
                  <a:cubicBezTo>
                    <a:pt x="4203" y="16133"/>
                    <a:pt x="6858" y="13454"/>
                    <a:pt x="8668" y="10240"/>
                  </a:cubicBezTo>
                  <a:cubicBezTo>
                    <a:pt x="10430" y="7120"/>
                    <a:pt x="11359" y="3584"/>
                    <a:pt x="11371"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561;p39">
              <a:extLst>
                <a:ext uri="{FF2B5EF4-FFF2-40B4-BE49-F238E27FC236}">
                  <a16:creationId xmlns:a16="http://schemas.microsoft.com/office/drawing/2014/main" id="{348D4EE5-D31F-FBA0-829D-8A5EBFA03857}"/>
                </a:ext>
              </a:extLst>
            </p:cNvPr>
            <p:cNvSpPr/>
            <p:nvPr/>
          </p:nvSpPr>
          <p:spPr>
            <a:xfrm>
              <a:off x="4052875" y="2754288"/>
              <a:ext cx="284600" cy="449475"/>
            </a:xfrm>
            <a:custGeom>
              <a:avLst/>
              <a:gdLst/>
              <a:ahLst/>
              <a:cxnLst/>
              <a:rect l="l" t="t" r="r" b="b"/>
              <a:pathLst>
                <a:path w="11384" h="17979" extrusionOk="0">
                  <a:moveTo>
                    <a:pt x="1" y="0"/>
                  </a:moveTo>
                  <a:cubicBezTo>
                    <a:pt x="1" y="3644"/>
                    <a:pt x="953" y="7239"/>
                    <a:pt x="2775" y="10383"/>
                  </a:cubicBezTo>
                  <a:cubicBezTo>
                    <a:pt x="4596" y="13538"/>
                    <a:pt x="7228" y="16169"/>
                    <a:pt x="10383" y="17979"/>
                  </a:cubicBezTo>
                  <a:lnTo>
                    <a:pt x="11383" y="16252"/>
                  </a:lnTo>
                  <a:cubicBezTo>
                    <a:pt x="8526" y="14621"/>
                    <a:pt x="6144" y="12240"/>
                    <a:pt x="4501" y="9394"/>
                  </a:cubicBezTo>
                  <a:cubicBezTo>
                    <a:pt x="2858" y="6537"/>
                    <a:pt x="1989" y="3298"/>
                    <a:pt x="200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562;p39">
              <a:extLst>
                <a:ext uri="{FF2B5EF4-FFF2-40B4-BE49-F238E27FC236}">
                  <a16:creationId xmlns:a16="http://schemas.microsoft.com/office/drawing/2014/main" id="{BACAA5E6-0819-232E-C700-77677F937F6C}"/>
                </a:ext>
              </a:extLst>
            </p:cNvPr>
            <p:cNvSpPr/>
            <p:nvPr/>
          </p:nvSpPr>
          <p:spPr>
            <a:xfrm>
              <a:off x="4052875" y="2304538"/>
              <a:ext cx="284300" cy="449775"/>
            </a:xfrm>
            <a:custGeom>
              <a:avLst/>
              <a:gdLst/>
              <a:ahLst/>
              <a:cxnLst/>
              <a:rect l="l" t="t" r="r" b="b"/>
              <a:pathLst>
                <a:path w="11372" h="17991" extrusionOk="0">
                  <a:moveTo>
                    <a:pt x="10383" y="0"/>
                  </a:moveTo>
                  <a:cubicBezTo>
                    <a:pt x="7168" y="1857"/>
                    <a:pt x="4513" y="4536"/>
                    <a:pt x="2703" y="7751"/>
                  </a:cubicBezTo>
                  <a:cubicBezTo>
                    <a:pt x="941" y="10870"/>
                    <a:pt x="13" y="14407"/>
                    <a:pt x="1" y="17990"/>
                  </a:cubicBezTo>
                  <a:lnTo>
                    <a:pt x="2001" y="17990"/>
                  </a:lnTo>
                  <a:cubicBezTo>
                    <a:pt x="2001" y="14752"/>
                    <a:pt x="2846" y="11549"/>
                    <a:pt x="4442" y="8727"/>
                  </a:cubicBezTo>
                  <a:cubicBezTo>
                    <a:pt x="6073" y="5822"/>
                    <a:pt x="8478" y="3405"/>
                    <a:pt x="11371" y="1726"/>
                  </a:cubicBezTo>
                  <a:lnTo>
                    <a:pt x="10383" y="0"/>
                  </a:ln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563;p39">
              <a:extLst>
                <a:ext uri="{FF2B5EF4-FFF2-40B4-BE49-F238E27FC236}">
                  <a16:creationId xmlns:a16="http://schemas.microsoft.com/office/drawing/2014/main" id="{512343AE-9F65-F0C6-4DE6-EE77D2C13346}"/>
                </a:ext>
              </a:extLst>
            </p:cNvPr>
            <p:cNvSpPr/>
            <p:nvPr/>
          </p:nvSpPr>
          <p:spPr>
            <a:xfrm>
              <a:off x="4806550" y="2304813"/>
              <a:ext cx="284575" cy="449500"/>
            </a:xfrm>
            <a:custGeom>
              <a:avLst/>
              <a:gdLst/>
              <a:ahLst/>
              <a:cxnLst/>
              <a:rect l="l" t="t" r="r" b="b"/>
              <a:pathLst>
                <a:path w="11383" h="17980" extrusionOk="0">
                  <a:moveTo>
                    <a:pt x="1000" y="1"/>
                  </a:moveTo>
                  <a:lnTo>
                    <a:pt x="0" y="1727"/>
                  </a:lnTo>
                  <a:cubicBezTo>
                    <a:pt x="2858" y="3370"/>
                    <a:pt x="5239" y="5740"/>
                    <a:pt x="6882" y="8585"/>
                  </a:cubicBezTo>
                  <a:cubicBezTo>
                    <a:pt x="8525" y="11443"/>
                    <a:pt x="9394" y="14681"/>
                    <a:pt x="9394" y="17979"/>
                  </a:cubicBezTo>
                  <a:lnTo>
                    <a:pt x="11383" y="17979"/>
                  </a:lnTo>
                  <a:cubicBezTo>
                    <a:pt x="11383" y="14336"/>
                    <a:pt x="10430" y="10752"/>
                    <a:pt x="8609" y="7597"/>
                  </a:cubicBezTo>
                  <a:cubicBezTo>
                    <a:pt x="6787" y="4442"/>
                    <a:pt x="4156" y="1811"/>
                    <a:pt x="100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564;p39">
              <a:extLst>
                <a:ext uri="{FF2B5EF4-FFF2-40B4-BE49-F238E27FC236}">
                  <a16:creationId xmlns:a16="http://schemas.microsoft.com/office/drawing/2014/main" id="{DEC01A73-8B70-46BB-9A45-79E167926E2C}"/>
                </a:ext>
              </a:extLst>
            </p:cNvPr>
            <p:cNvSpPr/>
            <p:nvPr/>
          </p:nvSpPr>
          <p:spPr>
            <a:xfrm>
              <a:off x="4310650" y="2235138"/>
              <a:ext cx="520925" cy="113475"/>
            </a:xfrm>
            <a:custGeom>
              <a:avLst/>
              <a:gdLst/>
              <a:ahLst/>
              <a:cxnLst/>
              <a:rect l="l" t="t" r="r" b="b"/>
              <a:pathLst>
                <a:path w="20837" h="4539" extrusionOk="0">
                  <a:moveTo>
                    <a:pt x="10411" y="1"/>
                  </a:moveTo>
                  <a:cubicBezTo>
                    <a:pt x="6788" y="1"/>
                    <a:pt x="3217" y="964"/>
                    <a:pt x="72" y="2776"/>
                  </a:cubicBezTo>
                  <a:lnTo>
                    <a:pt x="0" y="2824"/>
                  </a:lnTo>
                  <a:lnTo>
                    <a:pt x="551" y="3615"/>
                  </a:lnTo>
                  <a:lnTo>
                    <a:pt x="551" y="3615"/>
                  </a:lnTo>
                  <a:lnTo>
                    <a:pt x="1013" y="4538"/>
                  </a:lnTo>
                  <a:lnTo>
                    <a:pt x="1072" y="4502"/>
                  </a:lnTo>
                  <a:lnTo>
                    <a:pt x="1096" y="4479"/>
                  </a:lnTo>
                  <a:cubicBezTo>
                    <a:pt x="3950" y="2846"/>
                    <a:pt x="7186" y="1990"/>
                    <a:pt x="10462" y="1990"/>
                  </a:cubicBezTo>
                  <a:cubicBezTo>
                    <a:pt x="10507" y="1990"/>
                    <a:pt x="10552" y="1990"/>
                    <a:pt x="10597" y="1990"/>
                  </a:cubicBezTo>
                  <a:cubicBezTo>
                    <a:pt x="13836" y="2026"/>
                    <a:pt x="17026" y="2895"/>
                    <a:pt x="19836" y="4514"/>
                  </a:cubicBezTo>
                  <a:lnTo>
                    <a:pt x="20836" y="2788"/>
                  </a:lnTo>
                  <a:cubicBezTo>
                    <a:pt x="17729" y="1002"/>
                    <a:pt x="14193" y="38"/>
                    <a:pt x="10609" y="2"/>
                  </a:cubicBezTo>
                  <a:cubicBezTo>
                    <a:pt x="10543" y="1"/>
                    <a:pt x="10477" y="1"/>
                    <a:pt x="10411"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1565;p39">
            <a:extLst>
              <a:ext uri="{FF2B5EF4-FFF2-40B4-BE49-F238E27FC236}">
                <a16:creationId xmlns:a16="http://schemas.microsoft.com/office/drawing/2014/main" id="{8FE50B1E-58EB-6C62-CE14-85770D30ADCE}"/>
              </a:ext>
            </a:extLst>
          </p:cNvPr>
          <p:cNvSpPr/>
          <p:nvPr/>
        </p:nvSpPr>
        <p:spPr>
          <a:xfrm>
            <a:off x="4572000" y="1963113"/>
            <a:ext cx="25" cy="25"/>
          </a:xfrm>
          <a:custGeom>
            <a:avLst/>
            <a:gdLst/>
            <a:ahLst/>
            <a:cxnLst/>
            <a:rect l="l" t="t" r="r" b="b"/>
            <a:pathLst>
              <a:path w="1" h="1" extrusionOk="0">
                <a:moveTo>
                  <a:pt x="0" y="1"/>
                </a:moveTo>
                <a:close/>
              </a:path>
            </a:pathLst>
          </a:custGeom>
          <a:solidFill>
            <a:srgbClr val="FCC131"/>
          </a:solidFill>
          <a:ln w="66375" cap="flat" cmpd="sng">
            <a:solidFill>
              <a:srgbClr val="FCBD2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1566;p39">
            <a:extLst>
              <a:ext uri="{FF2B5EF4-FFF2-40B4-BE49-F238E27FC236}">
                <a16:creationId xmlns:a16="http://schemas.microsoft.com/office/drawing/2014/main" id="{FED18539-257B-CF5F-9096-E16DE7ED93B7}"/>
              </a:ext>
            </a:extLst>
          </p:cNvPr>
          <p:cNvGrpSpPr/>
          <p:nvPr/>
        </p:nvGrpSpPr>
        <p:grpSpPr>
          <a:xfrm>
            <a:off x="4927700" y="2754288"/>
            <a:ext cx="3277691" cy="868275"/>
            <a:chOff x="4927700" y="2754288"/>
            <a:chExt cx="3277691" cy="868275"/>
          </a:xfrm>
        </p:grpSpPr>
        <p:cxnSp>
          <p:nvCxnSpPr>
            <p:cNvPr id="418" name="Google Shape;1567;p39">
              <a:extLst>
                <a:ext uri="{FF2B5EF4-FFF2-40B4-BE49-F238E27FC236}">
                  <a16:creationId xmlns:a16="http://schemas.microsoft.com/office/drawing/2014/main" id="{E331F61E-989E-E90C-C8A1-84DE454FB537}"/>
                </a:ext>
              </a:extLst>
            </p:cNvPr>
            <p:cNvCxnSpPr/>
            <p:nvPr/>
          </p:nvCxnSpPr>
          <p:spPr>
            <a:xfrm>
              <a:off x="5807700" y="3374313"/>
              <a:ext cx="514800" cy="0"/>
            </a:xfrm>
            <a:prstGeom prst="straightConnector1">
              <a:avLst/>
            </a:prstGeom>
            <a:noFill/>
            <a:ln w="9525" cap="flat" cmpd="sng">
              <a:solidFill>
                <a:schemeClr val="accent5"/>
              </a:solidFill>
              <a:prstDash val="solid"/>
              <a:round/>
              <a:headEnd type="none" w="med" len="med"/>
              <a:tailEnd type="oval" w="med" len="med"/>
            </a:ln>
          </p:spPr>
        </p:cxnSp>
        <p:sp>
          <p:nvSpPr>
            <p:cNvPr id="419" name="Google Shape;1568;p39">
              <a:extLst>
                <a:ext uri="{FF2B5EF4-FFF2-40B4-BE49-F238E27FC236}">
                  <a16:creationId xmlns:a16="http://schemas.microsoft.com/office/drawing/2014/main" id="{284EC2D5-1947-5B7D-D9FA-C221C45AB9AC}"/>
                </a:ext>
              </a:extLst>
            </p:cNvPr>
            <p:cNvSpPr/>
            <p:nvPr/>
          </p:nvSpPr>
          <p:spPr>
            <a:xfrm>
              <a:off x="4927700" y="2754288"/>
              <a:ext cx="515850" cy="755175"/>
            </a:xfrm>
            <a:custGeom>
              <a:avLst/>
              <a:gdLst/>
              <a:ahLst/>
              <a:cxnLst/>
              <a:rect l="l" t="t" r="r" b="b"/>
              <a:pathLst>
                <a:path w="20634" h="30207" extrusionOk="0">
                  <a:moveTo>
                    <a:pt x="14204" y="0"/>
                  </a:moveTo>
                  <a:cubicBezTo>
                    <a:pt x="14192" y="4906"/>
                    <a:pt x="12918" y="9763"/>
                    <a:pt x="10501" y="14038"/>
                  </a:cubicBezTo>
                  <a:cubicBezTo>
                    <a:pt x="8025" y="18431"/>
                    <a:pt x="4394" y="22098"/>
                    <a:pt x="0" y="24634"/>
                  </a:cubicBezTo>
                  <a:lnTo>
                    <a:pt x="3215" y="30206"/>
                  </a:lnTo>
                  <a:cubicBezTo>
                    <a:pt x="8596" y="27099"/>
                    <a:pt x="13061" y="22598"/>
                    <a:pt x="16097" y="17193"/>
                  </a:cubicBezTo>
                  <a:cubicBezTo>
                    <a:pt x="19062" y="11966"/>
                    <a:pt x="20622" y="6013"/>
                    <a:pt x="20634"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569;p39">
              <a:extLst>
                <a:ext uri="{FF2B5EF4-FFF2-40B4-BE49-F238E27FC236}">
                  <a16:creationId xmlns:a16="http://schemas.microsoft.com/office/drawing/2014/main" id="{281C4086-18C5-FA68-0DED-CFA6D44821FD}"/>
                </a:ext>
              </a:extLst>
            </p:cNvPr>
            <p:cNvSpPr/>
            <p:nvPr/>
          </p:nvSpPr>
          <p:spPr>
            <a:xfrm>
              <a:off x="5240825" y="3121288"/>
              <a:ext cx="422100" cy="281600"/>
            </a:xfrm>
            <a:custGeom>
              <a:avLst/>
              <a:gdLst/>
              <a:ahLst/>
              <a:cxnLst/>
              <a:rect l="l" t="t" r="r" b="b"/>
              <a:pathLst>
                <a:path w="16884" h="11264" extrusionOk="0">
                  <a:moveTo>
                    <a:pt x="1322" y="1"/>
                  </a:moveTo>
                  <a:lnTo>
                    <a:pt x="1" y="2299"/>
                  </a:lnTo>
                  <a:lnTo>
                    <a:pt x="15550" y="11264"/>
                  </a:lnTo>
                  <a:lnTo>
                    <a:pt x="16884" y="8966"/>
                  </a:lnTo>
                  <a:lnTo>
                    <a:pt x="1322"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570;p39">
              <a:extLst>
                <a:ext uri="{FF2B5EF4-FFF2-40B4-BE49-F238E27FC236}">
                  <a16:creationId xmlns:a16="http://schemas.microsoft.com/office/drawing/2014/main" id="{36191880-68D3-039E-A5D2-239613E56205}"/>
                </a:ext>
              </a:extLst>
            </p:cNvPr>
            <p:cNvSpPr/>
            <p:nvPr/>
          </p:nvSpPr>
          <p:spPr>
            <a:xfrm>
              <a:off x="5398000" y="3126363"/>
              <a:ext cx="496200" cy="496200"/>
            </a:xfrm>
            <a:custGeom>
              <a:avLst/>
              <a:gdLst/>
              <a:ahLst/>
              <a:cxnLst/>
              <a:rect l="l" t="t" r="r" b="b"/>
              <a:pathLst>
                <a:path w="19848" h="19848" extrusionOk="0">
                  <a:moveTo>
                    <a:pt x="9918" y="0"/>
                  </a:moveTo>
                  <a:cubicBezTo>
                    <a:pt x="4453" y="0"/>
                    <a:pt x="0" y="4453"/>
                    <a:pt x="0" y="9930"/>
                  </a:cubicBezTo>
                  <a:cubicBezTo>
                    <a:pt x="0" y="15395"/>
                    <a:pt x="4453" y="19848"/>
                    <a:pt x="9918" y="19848"/>
                  </a:cubicBezTo>
                  <a:cubicBezTo>
                    <a:pt x="15395" y="19848"/>
                    <a:pt x="19848" y="15395"/>
                    <a:pt x="19848" y="9930"/>
                  </a:cubicBezTo>
                  <a:cubicBezTo>
                    <a:pt x="19848" y="4453"/>
                    <a:pt x="15395" y="0"/>
                    <a:pt x="991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1575;p39">
              <a:extLst>
                <a:ext uri="{FF2B5EF4-FFF2-40B4-BE49-F238E27FC236}">
                  <a16:creationId xmlns:a16="http://schemas.microsoft.com/office/drawing/2014/main" id="{D52BD49C-B5C0-AE2A-EEFB-F10076435B0C}"/>
                </a:ext>
              </a:extLst>
            </p:cNvPr>
            <p:cNvSpPr txBox="1"/>
            <p:nvPr/>
          </p:nvSpPr>
          <p:spPr>
            <a:xfrm>
              <a:off x="6396991" y="3121288"/>
              <a:ext cx="18084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Strategic Insights</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423" name="Google Shape;1577;p39">
            <a:extLst>
              <a:ext uri="{FF2B5EF4-FFF2-40B4-BE49-F238E27FC236}">
                <a16:creationId xmlns:a16="http://schemas.microsoft.com/office/drawing/2014/main" id="{CDD8FC90-0F00-63DF-AD3F-CF9D7CF96957}"/>
              </a:ext>
            </a:extLst>
          </p:cNvPr>
          <p:cNvGrpSpPr/>
          <p:nvPr/>
        </p:nvGrpSpPr>
        <p:grpSpPr>
          <a:xfrm>
            <a:off x="975904" y="3263238"/>
            <a:ext cx="3844346" cy="697125"/>
            <a:chOff x="975904" y="3545463"/>
            <a:chExt cx="3844346" cy="697125"/>
          </a:xfrm>
        </p:grpSpPr>
        <p:cxnSp>
          <p:nvCxnSpPr>
            <p:cNvPr id="424" name="Google Shape;1578;p39">
              <a:extLst>
                <a:ext uri="{FF2B5EF4-FFF2-40B4-BE49-F238E27FC236}">
                  <a16:creationId xmlns:a16="http://schemas.microsoft.com/office/drawing/2014/main" id="{86A0F2B4-A16E-96B3-D1D3-578F437F0F5D}"/>
                </a:ext>
              </a:extLst>
            </p:cNvPr>
            <p:cNvCxnSpPr/>
            <p:nvPr/>
          </p:nvCxnSpPr>
          <p:spPr>
            <a:xfrm rot="10800000">
              <a:off x="2826000" y="4001938"/>
              <a:ext cx="1583700" cy="0"/>
            </a:xfrm>
            <a:prstGeom prst="straightConnector1">
              <a:avLst/>
            </a:prstGeom>
            <a:noFill/>
            <a:ln w="9525" cap="flat" cmpd="sng">
              <a:solidFill>
                <a:schemeClr val="accent1"/>
              </a:solidFill>
              <a:prstDash val="solid"/>
              <a:round/>
              <a:headEnd type="none" w="med" len="med"/>
              <a:tailEnd type="oval" w="med" len="med"/>
            </a:ln>
          </p:spPr>
        </p:cxnSp>
        <p:sp>
          <p:nvSpPr>
            <p:cNvPr id="425" name="Google Shape;1580;p39">
              <a:extLst>
                <a:ext uri="{FF2B5EF4-FFF2-40B4-BE49-F238E27FC236}">
                  <a16:creationId xmlns:a16="http://schemas.microsoft.com/office/drawing/2014/main" id="{293C3C43-F2C0-A536-D1CB-C7A88EA6C046}"/>
                </a:ext>
              </a:extLst>
            </p:cNvPr>
            <p:cNvSpPr/>
            <p:nvPr/>
          </p:nvSpPr>
          <p:spPr>
            <a:xfrm>
              <a:off x="4538650" y="3545463"/>
              <a:ext cx="66700" cy="449175"/>
            </a:xfrm>
            <a:custGeom>
              <a:avLst/>
              <a:gdLst/>
              <a:ahLst/>
              <a:cxnLst/>
              <a:rect l="l" t="t" r="r" b="b"/>
              <a:pathLst>
                <a:path w="2668" h="17967" extrusionOk="0">
                  <a:moveTo>
                    <a:pt x="1" y="0"/>
                  </a:moveTo>
                  <a:lnTo>
                    <a:pt x="13" y="17967"/>
                  </a:lnTo>
                  <a:lnTo>
                    <a:pt x="2668" y="17955"/>
                  </a:lnTo>
                  <a:lnTo>
                    <a:pt x="2656" y="0"/>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581;p39">
              <a:extLst>
                <a:ext uri="{FF2B5EF4-FFF2-40B4-BE49-F238E27FC236}">
                  <a16:creationId xmlns:a16="http://schemas.microsoft.com/office/drawing/2014/main" id="{F8C4C56D-4611-3381-5086-F2313660F8AE}"/>
                </a:ext>
              </a:extLst>
            </p:cNvPr>
            <p:cNvSpPr/>
            <p:nvPr/>
          </p:nvSpPr>
          <p:spPr>
            <a:xfrm>
              <a:off x="4323750" y="3746363"/>
              <a:ext cx="496500" cy="496225"/>
            </a:xfrm>
            <a:custGeom>
              <a:avLst/>
              <a:gdLst/>
              <a:ahLst/>
              <a:cxnLst/>
              <a:rect l="l" t="t" r="r" b="b"/>
              <a:pathLst>
                <a:path w="19860" h="19849" extrusionOk="0">
                  <a:moveTo>
                    <a:pt x="9930" y="1"/>
                  </a:moveTo>
                  <a:cubicBezTo>
                    <a:pt x="4453" y="1"/>
                    <a:pt x="0" y="4454"/>
                    <a:pt x="0" y="9919"/>
                  </a:cubicBezTo>
                  <a:cubicBezTo>
                    <a:pt x="0" y="15396"/>
                    <a:pt x="4453" y="19848"/>
                    <a:pt x="9930" y="19848"/>
                  </a:cubicBezTo>
                  <a:cubicBezTo>
                    <a:pt x="15407" y="19848"/>
                    <a:pt x="19860" y="15396"/>
                    <a:pt x="19860" y="9919"/>
                  </a:cubicBezTo>
                  <a:cubicBezTo>
                    <a:pt x="19860" y="4454"/>
                    <a:pt x="15407" y="1"/>
                    <a:pt x="993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1585;p39">
              <a:extLst>
                <a:ext uri="{FF2B5EF4-FFF2-40B4-BE49-F238E27FC236}">
                  <a16:creationId xmlns:a16="http://schemas.microsoft.com/office/drawing/2014/main" id="{7AE659C4-6DB0-DF24-E9F5-16B91B601000}"/>
                </a:ext>
              </a:extLst>
            </p:cNvPr>
            <p:cNvSpPr txBox="1"/>
            <p:nvPr/>
          </p:nvSpPr>
          <p:spPr>
            <a:xfrm>
              <a:off x="975904" y="3731763"/>
              <a:ext cx="17955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1600" dirty="0" err="1">
                  <a:solidFill>
                    <a:srgbClr val="434343"/>
                  </a:solidFill>
                  <a:latin typeface="Fira Sans Extra Condensed Medium"/>
                  <a:ea typeface="Fira Sans Extra Condensed Medium"/>
                  <a:cs typeface="Fira Sans Extra Condensed Medium"/>
                  <a:sym typeface="Fira Sans Extra Condensed Medium"/>
                </a:rPr>
                <a:t>Unified</a:t>
              </a:r>
              <a:r>
                <a:rPr lang="fr-FR" sz="1600" dirty="0">
                  <a:solidFill>
                    <a:srgbClr val="434343"/>
                  </a:solidFill>
                  <a:latin typeface="Fira Sans Extra Condensed Medium"/>
                  <a:ea typeface="Fira Sans Extra Condensed Medium"/>
                  <a:cs typeface="Fira Sans Extra Condensed Medium"/>
                  <a:sym typeface="Fira Sans Extra Condensed Medium"/>
                </a:rPr>
                <a:t> Monitoring</a:t>
              </a:r>
            </a:p>
          </p:txBody>
        </p:sp>
      </p:grpSp>
      <p:grpSp>
        <p:nvGrpSpPr>
          <p:cNvPr id="429" name="Google Shape;1587;p39">
            <a:extLst>
              <a:ext uri="{FF2B5EF4-FFF2-40B4-BE49-F238E27FC236}">
                <a16:creationId xmlns:a16="http://schemas.microsoft.com/office/drawing/2014/main" id="{3FA8789F-0CC5-6F8C-376A-78ADFF63D256}"/>
              </a:ext>
            </a:extLst>
          </p:cNvPr>
          <p:cNvGrpSpPr/>
          <p:nvPr/>
        </p:nvGrpSpPr>
        <p:grpSpPr>
          <a:xfrm>
            <a:off x="4927400" y="1886013"/>
            <a:ext cx="3277991" cy="868300"/>
            <a:chOff x="4927400" y="1886013"/>
            <a:chExt cx="3277991" cy="868300"/>
          </a:xfrm>
        </p:grpSpPr>
        <p:sp>
          <p:nvSpPr>
            <p:cNvPr id="430" name="Google Shape;1588;p39">
              <a:extLst>
                <a:ext uri="{FF2B5EF4-FFF2-40B4-BE49-F238E27FC236}">
                  <a16:creationId xmlns:a16="http://schemas.microsoft.com/office/drawing/2014/main" id="{C61286F9-A18E-B33F-5CAA-20673CBDC869}"/>
                </a:ext>
              </a:extLst>
            </p:cNvPr>
            <p:cNvSpPr/>
            <p:nvPr/>
          </p:nvSpPr>
          <p:spPr>
            <a:xfrm>
              <a:off x="5806675" y="2135350"/>
              <a:ext cx="514825" cy="308925"/>
            </a:xfrm>
            <a:custGeom>
              <a:avLst/>
              <a:gdLst/>
              <a:ahLst/>
              <a:cxnLst/>
              <a:rect l="l" t="t" r="r" b="b"/>
              <a:pathLst>
                <a:path w="20593" h="12357" extrusionOk="0">
                  <a:moveTo>
                    <a:pt x="0" y="0"/>
                  </a:moveTo>
                  <a:lnTo>
                    <a:pt x="9463" y="0"/>
                  </a:lnTo>
                  <a:lnTo>
                    <a:pt x="9463" y="12357"/>
                  </a:lnTo>
                  <a:lnTo>
                    <a:pt x="20593" y="12357"/>
                  </a:lnTo>
                </a:path>
              </a:pathLst>
            </a:custGeom>
            <a:noFill/>
            <a:ln w="9525" cap="flat" cmpd="sng">
              <a:solidFill>
                <a:schemeClr val="accent3"/>
              </a:solidFill>
              <a:prstDash val="solid"/>
              <a:round/>
              <a:headEnd type="none" w="med" len="med"/>
              <a:tailEnd type="oval" w="med" len="med"/>
            </a:ln>
          </p:spPr>
        </p:sp>
        <p:sp>
          <p:nvSpPr>
            <p:cNvPr id="431" name="Google Shape;1589;p39">
              <a:extLst>
                <a:ext uri="{FF2B5EF4-FFF2-40B4-BE49-F238E27FC236}">
                  <a16:creationId xmlns:a16="http://schemas.microsoft.com/office/drawing/2014/main" id="{2670BBE6-F75F-FCA8-F133-15DB8928ED08}"/>
                </a:ext>
              </a:extLst>
            </p:cNvPr>
            <p:cNvSpPr/>
            <p:nvPr/>
          </p:nvSpPr>
          <p:spPr>
            <a:xfrm>
              <a:off x="4927400" y="1999438"/>
              <a:ext cx="516450" cy="754875"/>
            </a:xfrm>
            <a:custGeom>
              <a:avLst/>
              <a:gdLst/>
              <a:ahLst/>
              <a:cxnLst/>
              <a:rect l="l" t="t" r="r" b="b"/>
              <a:pathLst>
                <a:path w="20658" h="30195" extrusionOk="0">
                  <a:moveTo>
                    <a:pt x="3203" y="0"/>
                  </a:moveTo>
                  <a:lnTo>
                    <a:pt x="0" y="5572"/>
                  </a:lnTo>
                  <a:cubicBezTo>
                    <a:pt x="4322" y="8061"/>
                    <a:pt x="7930" y="11656"/>
                    <a:pt x="10418" y="15978"/>
                  </a:cubicBezTo>
                  <a:cubicBezTo>
                    <a:pt x="12907" y="20288"/>
                    <a:pt x="14228" y="25206"/>
                    <a:pt x="14216" y="30194"/>
                  </a:cubicBezTo>
                  <a:lnTo>
                    <a:pt x="20646" y="30194"/>
                  </a:lnTo>
                  <a:cubicBezTo>
                    <a:pt x="20658" y="24086"/>
                    <a:pt x="19050" y="18050"/>
                    <a:pt x="15990" y="12764"/>
                  </a:cubicBezTo>
                  <a:cubicBezTo>
                    <a:pt x="12930" y="7465"/>
                    <a:pt x="8513" y="3048"/>
                    <a:pt x="320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1590;p39">
              <a:extLst>
                <a:ext uri="{FF2B5EF4-FFF2-40B4-BE49-F238E27FC236}">
                  <a16:creationId xmlns:a16="http://schemas.microsoft.com/office/drawing/2014/main" id="{95B33FFF-1ADA-72EA-29AE-557C1210D9A1}"/>
                </a:ext>
              </a:extLst>
            </p:cNvPr>
            <p:cNvSpPr/>
            <p:nvPr/>
          </p:nvSpPr>
          <p:spPr>
            <a:xfrm>
              <a:off x="5241125" y="2105388"/>
              <a:ext cx="421800" cy="281900"/>
            </a:xfrm>
            <a:custGeom>
              <a:avLst/>
              <a:gdLst/>
              <a:ahLst/>
              <a:cxnLst/>
              <a:rect l="l" t="t" r="r" b="b"/>
              <a:pathLst>
                <a:path w="16872" h="11276" extrusionOk="0">
                  <a:moveTo>
                    <a:pt x="15538" y="1"/>
                  </a:moveTo>
                  <a:lnTo>
                    <a:pt x="0" y="8978"/>
                  </a:lnTo>
                  <a:lnTo>
                    <a:pt x="1334" y="11276"/>
                  </a:lnTo>
                  <a:lnTo>
                    <a:pt x="16872" y="2299"/>
                  </a:lnTo>
                  <a:lnTo>
                    <a:pt x="15538"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591;p39">
              <a:extLst>
                <a:ext uri="{FF2B5EF4-FFF2-40B4-BE49-F238E27FC236}">
                  <a16:creationId xmlns:a16="http://schemas.microsoft.com/office/drawing/2014/main" id="{39632A69-A5C4-26C3-7E26-DC6EC1011C9D}"/>
                </a:ext>
              </a:extLst>
            </p:cNvPr>
            <p:cNvSpPr/>
            <p:nvPr/>
          </p:nvSpPr>
          <p:spPr>
            <a:xfrm>
              <a:off x="5398000" y="1886013"/>
              <a:ext cx="496200" cy="496225"/>
            </a:xfrm>
            <a:custGeom>
              <a:avLst/>
              <a:gdLst/>
              <a:ahLst/>
              <a:cxnLst/>
              <a:rect l="l" t="t" r="r" b="b"/>
              <a:pathLst>
                <a:path w="19848" h="19849" extrusionOk="0">
                  <a:moveTo>
                    <a:pt x="9918" y="1"/>
                  </a:moveTo>
                  <a:cubicBezTo>
                    <a:pt x="4453" y="1"/>
                    <a:pt x="0" y="4454"/>
                    <a:pt x="0" y="9931"/>
                  </a:cubicBezTo>
                  <a:cubicBezTo>
                    <a:pt x="0" y="15396"/>
                    <a:pt x="4453" y="19849"/>
                    <a:pt x="9918" y="19849"/>
                  </a:cubicBezTo>
                  <a:cubicBezTo>
                    <a:pt x="15395" y="19849"/>
                    <a:pt x="19848" y="15396"/>
                    <a:pt x="19848" y="9931"/>
                  </a:cubicBezTo>
                  <a:cubicBezTo>
                    <a:pt x="19848" y="4454"/>
                    <a:pt x="15395" y="1"/>
                    <a:pt x="991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1594;p39">
              <a:extLst>
                <a:ext uri="{FF2B5EF4-FFF2-40B4-BE49-F238E27FC236}">
                  <a16:creationId xmlns:a16="http://schemas.microsoft.com/office/drawing/2014/main" id="{5DC68AC0-CA9B-6F71-7F4F-5AFF3677E666}"/>
                </a:ext>
              </a:extLst>
            </p:cNvPr>
            <p:cNvSpPr txBox="1"/>
            <p:nvPr/>
          </p:nvSpPr>
          <p:spPr>
            <a:xfrm>
              <a:off x="6396991" y="2226149"/>
              <a:ext cx="18084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Faster Resolutions</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435" name="Google Shape;1596;p39">
            <a:extLst>
              <a:ext uri="{FF2B5EF4-FFF2-40B4-BE49-F238E27FC236}">
                <a16:creationId xmlns:a16="http://schemas.microsoft.com/office/drawing/2014/main" id="{9E0899B5-B918-1F3F-20F1-E3DAC92BF3BC}"/>
              </a:ext>
            </a:extLst>
          </p:cNvPr>
          <p:cNvGrpSpPr/>
          <p:nvPr/>
        </p:nvGrpSpPr>
        <p:grpSpPr>
          <a:xfrm>
            <a:off x="1219932" y="2019384"/>
            <a:ext cx="2936887" cy="499500"/>
            <a:chOff x="963313" y="1886013"/>
            <a:chExt cx="2936887" cy="499500"/>
          </a:xfrm>
          <a:solidFill>
            <a:srgbClr val="92D050"/>
          </a:solidFill>
        </p:grpSpPr>
        <p:cxnSp>
          <p:nvCxnSpPr>
            <p:cNvPr id="436" name="Google Shape;1597;p39">
              <a:extLst>
                <a:ext uri="{FF2B5EF4-FFF2-40B4-BE49-F238E27FC236}">
                  <a16:creationId xmlns:a16="http://schemas.microsoft.com/office/drawing/2014/main" id="{688F4281-0E47-232A-933F-BC7C61EA0A5F}"/>
                </a:ext>
              </a:extLst>
            </p:cNvPr>
            <p:cNvCxnSpPr/>
            <p:nvPr/>
          </p:nvCxnSpPr>
          <p:spPr>
            <a:xfrm rot="10800000">
              <a:off x="2825975" y="2141750"/>
              <a:ext cx="514800" cy="0"/>
            </a:xfrm>
            <a:prstGeom prst="straightConnector1">
              <a:avLst/>
            </a:prstGeom>
            <a:grpFill/>
            <a:ln w="9525" cap="flat" cmpd="sng">
              <a:solidFill>
                <a:schemeClr val="accent6">
                  <a:lumMod val="60000"/>
                  <a:lumOff val="40000"/>
                </a:schemeClr>
              </a:solidFill>
              <a:prstDash val="solid"/>
              <a:round/>
              <a:headEnd type="none" w="med" len="med"/>
              <a:tailEnd type="oval" w="med" len="med"/>
            </a:ln>
          </p:spPr>
        </p:cxnSp>
        <p:sp>
          <p:nvSpPr>
            <p:cNvPr id="437" name="Google Shape;1599;p39">
              <a:extLst>
                <a:ext uri="{FF2B5EF4-FFF2-40B4-BE49-F238E27FC236}">
                  <a16:creationId xmlns:a16="http://schemas.microsoft.com/office/drawing/2014/main" id="{209CA4EA-DB9C-0E75-1980-2C002D9E931E}"/>
                </a:ext>
              </a:extLst>
            </p:cNvPr>
            <p:cNvSpPr/>
            <p:nvPr/>
          </p:nvSpPr>
          <p:spPr>
            <a:xfrm>
              <a:off x="3481675" y="2105688"/>
              <a:ext cx="418525" cy="279825"/>
            </a:xfrm>
            <a:custGeom>
              <a:avLst/>
              <a:gdLst/>
              <a:ahLst/>
              <a:cxnLst/>
              <a:rect l="l" t="t" r="r" b="b"/>
              <a:pathLst>
                <a:path w="16741" h="11193" extrusionOk="0">
                  <a:moveTo>
                    <a:pt x="1322" y="1"/>
                  </a:moveTo>
                  <a:lnTo>
                    <a:pt x="1" y="2299"/>
                  </a:lnTo>
                  <a:lnTo>
                    <a:pt x="15407" y="11193"/>
                  </a:lnTo>
                  <a:lnTo>
                    <a:pt x="16741" y="8895"/>
                  </a:lnTo>
                  <a:lnTo>
                    <a:pt x="132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1600;p39">
              <a:extLst>
                <a:ext uri="{FF2B5EF4-FFF2-40B4-BE49-F238E27FC236}">
                  <a16:creationId xmlns:a16="http://schemas.microsoft.com/office/drawing/2014/main" id="{F8F98D77-5719-04F3-C1D6-94C3FAB6A9C9}"/>
                </a:ext>
              </a:extLst>
            </p:cNvPr>
            <p:cNvSpPr/>
            <p:nvPr/>
          </p:nvSpPr>
          <p:spPr>
            <a:xfrm>
              <a:off x="3249800" y="1886013"/>
              <a:ext cx="496225" cy="496225"/>
            </a:xfrm>
            <a:custGeom>
              <a:avLst/>
              <a:gdLst/>
              <a:ahLst/>
              <a:cxnLst/>
              <a:rect l="l" t="t" r="r" b="b"/>
              <a:pathLst>
                <a:path w="19849" h="19849" extrusionOk="0">
                  <a:moveTo>
                    <a:pt x="9930" y="1"/>
                  </a:moveTo>
                  <a:cubicBezTo>
                    <a:pt x="4454" y="1"/>
                    <a:pt x="1" y="4454"/>
                    <a:pt x="1" y="9931"/>
                  </a:cubicBezTo>
                  <a:cubicBezTo>
                    <a:pt x="1" y="15396"/>
                    <a:pt x="4454" y="19849"/>
                    <a:pt x="9930" y="19849"/>
                  </a:cubicBezTo>
                  <a:cubicBezTo>
                    <a:pt x="15395" y="19849"/>
                    <a:pt x="19848" y="15396"/>
                    <a:pt x="19848" y="9931"/>
                  </a:cubicBezTo>
                  <a:cubicBezTo>
                    <a:pt x="19848" y="4454"/>
                    <a:pt x="15395" y="1"/>
                    <a:pt x="99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1604;p39">
              <a:extLst>
                <a:ext uri="{FF2B5EF4-FFF2-40B4-BE49-F238E27FC236}">
                  <a16:creationId xmlns:a16="http://schemas.microsoft.com/office/drawing/2014/main" id="{0C31F643-24A0-874A-64B6-C1FB05C0E24A}"/>
                </a:ext>
              </a:extLst>
            </p:cNvPr>
            <p:cNvSpPr txBox="1"/>
            <p:nvPr/>
          </p:nvSpPr>
          <p:spPr>
            <a:xfrm>
              <a:off x="963313" y="1892685"/>
              <a:ext cx="17955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434343"/>
                  </a:solidFill>
                  <a:latin typeface="Fira Sans Extra Condensed Medium"/>
                  <a:ea typeface="Fira Sans Extra Condensed Medium"/>
                  <a:cs typeface="Fira Sans Extra Condensed Medium"/>
                  <a:sym typeface="Fira Sans Extra Condensed Medium"/>
                </a:rPr>
                <a:t>Predective Monoroting</a:t>
              </a:r>
              <a:endParaRPr dirty="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440" name="Google Shape;1606;p39">
            <a:extLst>
              <a:ext uri="{FF2B5EF4-FFF2-40B4-BE49-F238E27FC236}">
                <a16:creationId xmlns:a16="http://schemas.microsoft.com/office/drawing/2014/main" id="{1D90FBDB-171A-1A5A-5D0E-400202704C71}"/>
              </a:ext>
            </a:extLst>
          </p:cNvPr>
          <p:cNvGrpSpPr/>
          <p:nvPr/>
        </p:nvGrpSpPr>
        <p:grpSpPr>
          <a:xfrm>
            <a:off x="4129075" y="1266013"/>
            <a:ext cx="4076316" cy="875725"/>
            <a:chOff x="4129075" y="1266013"/>
            <a:chExt cx="4076316" cy="875725"/>
          </a:xfrm>
        </p:grpSpPr>
        <p:cxnSp>
          <p:nvCxnSpPr>
            <p:cNvPr id="441" name="Google Shape;1607;p39">
              <a:extLst>
                <a:ext uri="{FF2B5EF4-FFF2-40B4-BE49-F238E27FC236}">
                  <a16:creationId xmlns:a16="http://schemas.microsoft.com/office/drawing/2014/main" id="{9C302F9A-A40E-12E9-7D2B-9787A5F674A3}"/>
                </a:ext>
              </a:extLst>
            </p:cNvPr>
            <p:cNvCxnSpPr/>
            <p:nvPr/>
          </p:nvCxnSpPr>
          <p:spPr>
            <a:xfrm>
              <a:off x="4738775" y="1514125"/>
              <a:ext cx="1583700" cy="0"/>
            </a:xfrm>
            <a:prstGeom prst="straightConnector1">
              <a:avLst/>
            </a:prstGeom>
            <a:noFill/>
            <a:ln w="9525" cap="flat" cmpd="sng">
              <a:solidFill>
                <a:schemeClr val="accent6"/>
              </a:solidFill>
              <a:prstDash val="solid"/>
              <a:round/>
              <a:headEnd type="none" w="med" len="med"/>
              <a:tailEnd type="oval" w="med" len="med"/>
            </a:ln>
          </p:spPr>
        </p:cxnSp>
        <p:sp>
          <p:nvSpPr>
            <p:cNvPr id="442" name="Google Shape;1608;p39">
              <a:extLst>
                <a:ext uri="{FF2B5EF4-FFF2-40B4-BE49-F238E27FC236}">
                  <a16:creationId xmlns:a16="http://schemas.microsoft.com/office/drawing/2014/main" id="{05F39432-51B1-C9E1-9F38-CDF02AF4710F}"/>
                </a:ext>
              </a:extLst>
            </p:cNvPr>
            <p:cNvSpPr/>
            <p:nvPr/>
          </p:nvSpPr>
          <p:spPr>
            <a:xfrm>
              <a:off x="4129075" y="1882713"/>
              <a:ext cx="878400" cy="259025"/>
            </a:xfrm>
            <a:custGeom>
              <a:avLst/>
              <a:gdLst/>
              <a:ahLst/>
              <a:cxnLst/>
              <a:rect l="l" t="t" r="r" b="b"/>
              <a:pathLst>
                <a:path w="35136" h="10361" extrusionOk="0">
                  <a:moveTo>
                    <a:pt x="17658" y="0"/>
                  </a:moveTo>
                  <a:cubicBezTo>
                    <a:pt x="11569" y="0"/>
                    <a:pt x="5572" y="1605"/>
                    <a:pt x="286" y="4657"/>
                  </a:cubicBezTo>
                  <a:lnTo>
                    <a:pt x="286" y="4669"/>
                  </a:lnTo>
                  <a:lnTo>
                    <a:pt x="1" y="4848"/>
                  </a:lnTo>
                  <a:lnTo>
                    <a:pt x="1894" y="7455"/>
                  </a:lnTo>
                  <a:lnTo>
                    <a:pt x="3239" y="10360"/>
                  </a:lnTo>
                  <a:lnTo>
                    <a:pt x="3370" y="10301"/>
                  </a:lnTo>
                  <a:lnTo>
                    <a:pt x="3489" y="10229"/>
                  </a:lnTo>
                  <a:cubicBezTo>
                    <a:pt x="7805" y="7738"/>
                    <a:pt x="12696" y="6430"/>
                    <a:pt x="17665" y="6430"/>
                  </a:cubicBezTo>
                  <a:cubicBezTo>
                    <a:pt x="17754" y="6430"/>
                    <a:pt x="17843" y="6430"/>
                    <a:pt x="17931" y="6431"/>
                  </a:cubicBezTo>
                  <a:cubicBezTo>
                    <a:pt x="22837" y="6479"/>
                    <a:pt x="27683" y="7800"/>
                    <a:pt x="31933" y="10241"/>
                  </a:cubicBezTo>
                  <a:lnTo>
                    <a:pt x="35136" y="4669"/>
                  </a:lnTo>
                  <a:cubicBezTo>
                    <a:pt x="29933" y="1669"/>
                    <a:pt x="24004" y="61"/>
                    <a:pt x="17991" y="2"/>
                  </a:cubicBezTo>
                  <a:cubicBezTo>
                    <a:pt x="17880" y="1"/>
                    <a:pt x="17769" y="0"/>
                    <a:pt x="1765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1609;p39">
              <a:extLst>
                <a:ext uri="{FF2B5EF4-FFF2-40B4-BE49-F238E27FC236}">
                  <a16:creationId xmlns:a16="http://schemas.microsoft.com/office/drawing/2014/main" id="{AA5CBA71-730B-F476-6435-B35264377D85}"/>
                </a:ext>
              </a:extLst>
            </p:cNvPr>
            <p:cNvSpPr/>
            <p:nvPr/>
          </p:nvSpPr>
          <p:spPr>
            <a:xfrm>
              <a:off x="4323750" y="1266013"/>
              <a:ext cx="496500" cy="496200"/>
            </a:xfrm>
            <a:custGeom>
              <a:avLst/>
              <a:gdLst/>
              <a:ahLst/>
              <a:cxnLst/>
              <a:rect l="l" t="t" r="r" b="b"/>
              <a:pathLst>
                <a:path w="19860" h="19848" extrusionOk="0">
                  <a:moveTo>
                    <a:pt x="9930" y="0"/>
                  </a:moveTo>
                  <a:cubicBezTo>
                    <a:pt x="4453" y="0"/>
                    <a:pt x="0" y="4453"/>
                    <a:pt x="0" y="9930"/>
                  </a:cubicBezTo>
                  <a:cubicBezTo>
                    <a:pt x="0" y="15395"/>
                    <a:pt x="4453" y="19848"/>
                    <a:pt x="9930" y="19848"/>
                  </a:cubicBezTo>
                  <a:cubicBezTo>
                    <a:pt x="15407" y="19848"/>
                    <a:pt x="19860" y="15395"/>
                    <a:pt x="19860" y="9930"/>
                  </a:cubicBezTo>
                  <a:cubicBezTo>
                    <a:pt x="19860" y="4453"/>
                    <a:pt x="15407" y="0"/>
                    <a:pt x="9930"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1610;p39">
              <a:extLst>
                <a:ext uri="{FF2B5EF4-FFF2-40B4-BE49-F238E27FC236}">
                  <a16:creationId xmlns:a16="http://schemas.microsoft.com/office/drawing/2014/main" id="{13223E35-2E3D-7B30-4015-058C678535AC}"/>
                </a:ext>
              </a:extLst>
            </p:cNvPr>
            <p:cNvSpPr/>
            <p:nvPr/>
          </p:nvSpPr>
          <p:spPr>
            <a:xfrm>
              <a:off x="4572000" y="1514238"/>
              <a:ext cx="25" cy="25"/>
            </a:xfrm>
            <a:custGeom>
              <a:avLst/>
              <a:gdLst/>
              <a:ahLst/>
              <a:cxnLst/>
              <a:rect l="l" t="t" r="r" b="b"/>
              <a:pathLst>
                <a:path w="1" h="1" extrusionOk="0">
                  <a:moveTo>
                    <a:pt x="0" y="1"/>
                  </a:moveTo>
                  <a:close/>
                </a:path>
              </a:pathLst>
            </a:custGeom>
            <a:solidFill>
              <a:srgbClr val="FCC131"/>
            </a:solidFill>
            <a:ln w="66375" cap="flat" cmpd="sng">
              <a:solidFill>
                <a:srgbClr val="FCBD2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611;p39">
              <a:extLst>
                <a:ext uri="{FF2B5EF4-FFF2-40B4-BE49-F238E27FC236}">
                  <a16:creationId xmlns:a16="http://schemas.microsoft.com/office/drawing/2014/main" id="{89585020-30ED-0658-E619-F0BB2FE11679}"/>
                </a:ext>
              </a:extLst>
            </p:cNvPr>
            <p:cNvSpPr/>
            <p:nvPr/>
          </p:nvSpPr>
          <p:spPr>
            <a:xfrm>
              <a:off x="4538650" y="1514238"/>
              <a:ext cx="66400" cy="448900"/>
            </a:xfrm>
            <a:custGeom>
              <a:avLst/>
              <a:gdLst/>
              <a:ahLst/>
              <a:cxnLst/>
              <a:rect l="l" t="t" r="r" b="b"/>
              <a:pathLst>
                <a:path w="2656" h="17956" extrusionOk="0">
                  <a:moveTo>
                    <a:pt x="1" y="1"/>
                  </a:moveTo>
                  <a:lnTo>
                    <a:pt x="1" y="17956"/>
                  </a:lnTo>
                  <a:lnTo>
                    <a:pt x="2656" y="17956"/>
                  </a:lnTo>
                  <a:lnTo>
                    <a:pt x="2656" y="1"/>
                  </a:ln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615;p39">
              <a:extLst>
                <a:ext uri="{FF2B5EF4-FFF2-40B4-BE49-F238E27FC236}">
                  <a16:creationId xmlns:a16="http://schemas.microsoft.com/office/drawing/2014/main" id="{4E7D6C26-B9F9-9609-18FA-2BEBF4C09C70}"/>
                </a:ext>
              </a:extLst>
            </p:cNvPr>
            <p:cNvSpPr txBox="1"/>
            <p:nvPr/>
          </p:nvSpPr>
          <p:spPr>
            <a:xfrm>
              <a:off x="6396991" y="1280834"/>
              <a:ext cx="18084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434343"/>
                  </a:solidFill>
                  <a:latin typeface="Fira Sans Extra Condensed Medium"/>
                  <a:ea typeface="Fira Sans Extra Condensed Medium"/>
                  <a:cs typeface="Fira Sans Extra Condensed Medium"/>
                  <a:sym typeface="Fira Sans Extra Condensed Medium"/>
                </a:rPr>
                <a:t>Improved Satisfaction</a:t>
              </a:r>
              <a:endParaRPr dirty="0">
                <a:solidFill>
                  <a:srgbClr val="434343"/>
                </a:solidFill>
                <a:latin typeface="Fira Sans Extra Condensed Medium"/>
                <a:ea typeface="Fira Sans Extra Condensed Medium"/>
                <a:cs typeface="Fira Sans Extra Condensed Medium"/>
                <a:sym typeface="Fira Sans Extra Condensed Medium"/>
              </a:endParaRPr>
            </a:p>
          </p:txBody>
        </p:sp>
      </p:grpSp>
      <p:grpSp>
        <p:nvGrpSpPr>
          <p:cNvPr id="447" name="Google Shape;1616;p39">
            <a:extLst>
              <a:ext uri="{FF2B5EF4-FFF2-40B4-BE49-F238E27FC236}">
                <a16:creationId xmlns:a16="http://schemas.microsoft.com/office/drawing/2014/main" id="{5BF501BC-A752-300D-CB82-E4ACE5ACB6F0}"/>
              </a:ext>
            </a:extLst>
          </p:cNvPr>
          <p:cNvGrpSpPr/>
          <p:nvPr/>
        </p:nvGrpSpPr>
        <p:grpSpPr>
          <a:xfrm>
            <a:off x="355094" y="2641107"/>
            <a:ext cx="3828408" cy="888444"/>
            <a:chOff x="205694" y="2734119"/>
            <a:chExt cx="3828408" cy="888444"/>
          </a:xfrm>
        </p:grpSpPr>
        <p:sp>
          <p:nvSpPr>
            <p:cNvPr id="1056" name="Google Shape;1617;p39">
              <a:extLst>
                <a:ext uri="{FF2B5EF4-FFF2-40B4-BE49-F238E27FC236}">
                  <a16:creationId xmlns:a16="http://schemas.microsoft.com/office/drawing/2014/main" id="{515B2EFD-877F-6C01-F9DF-8E36B0154E7D}"/>
                </a:ext>
              </a:extLst>
            </p:cNvPr>
            <p:cNvSpPr/>
            <p:nvPr/>
          </p:nvSpPr>
          <p:spPr>
            <a:xfrm rot="10800000">
              <a:off x="2826975" y="3071788"/>
              <a:ext cx="514825" cy="308925"/>
            </a:xfrm>
            <a:custGeom>
              <a:avLst/>
              <a:gdLst/>
              <a:ahLst/>
              <a:cxnLst/>
              <a:rect l="l" t="t" r="r" b="b"/>
              <a:pathLst>
                <a:path w="20593" h="12357" extrusionOk="0">
                  <a:moveTo>
                    <a:pt x="0" y="0"/>
                  </a:moveTo>
                  <a:lnTo>
                    <a:pt x="9463" y="0"/>
                  </a:lnTo>
                  <a:lnTo>
                    <a:pt x="9463" y="12357"/>
                  </a:lnTo>
                  <a:lnTo>
                    <a:pt x="20593" y="12357"/>
                  </a:lnTo>
                </a:path>
              </a:pathLst>
            </a:custGeom>
            <a:noFill/>
            <a:ln w="9525" cap="flat" cmpd="sng">
              <a:solidFill>
                <a:schemeClr val="accent4"/>
              </a:solidFill>
              <a:prstDash val="solid"/>
              <a:round/>
              <a:headEnd type="none" w="med" len="med"/>
              <a:tailEnd type="oval" w="med" len="med"/>
            </a:ln>
          </p:spPr>
        </p:sp>
        <p:sp>
          <p:nvSpPr>
            <p:cNvPr id="1057" name="Google Shape;1619;p39">
              <a:extLst>
                <a:ext uri="{FF2B5EF4-FFF2-40B4-BE49-F238E27FC236}">
                  <a16:creationId xmlns:a16="http://schemas.microsoft.com/office/drawing/2014/main" id="{C16536B3-D8AF-CF7F-725B-98B3564745C1}"/>
                </a:ext>
              </a:extLst>
            </p:cNvPr>
            <p:cNvSpPr/>
            <p:nvPr/>
          </p:nvSpPr>
          <p:spPr>
            <a:xfrm>
              <a:off x="3380427" y="3126063"/>
              <a:ext cx="496225" cy="496500"/>
            </a:xfrm>
            <a:custGeom>
              <a:avLst/>
              <a:gdLst/>
              <a:ahLst/>
              <a:cxnLst/>
              <a:rect l="l" t="t" r="r" b="b"/>
              <a:pathLst>
                <a:path w="19849" h="19860" extrusionOk="0">
                  <a:moveTo>
                    <a:pt x="9930" y="0"/>
                  </a:moveTo>
                  <a:cubicBezTo>
                    <a:pt x="4454" y="0"/>
                    <a:pt x="1" y="4453"/>
                    <a:pt x="1" y="9930"/>
                  </a:cubicBezTo>
                  <a:cubicBezTo>
                    <a:pt x="1" y="15407"/>
                    <a:pt x="4454" y="19860"/>
                    <a:pt x="9930" y="19860"/>
                  </a:cubicBezTo>
                  <a:cubicBezTo>
                    <a:pt x="15395" y="19860"/>
                    <a:pt x="19848" y="15407"/>
                    <a:pt x="19848" y="9930"/>
                  </a:cubicBezTo>
                  <a:cubicBezTo>
                    <a:pt x="19848" y="4453"/>
                    <a:pt x="15395" y="0"/>
                    <a:pt x="9930"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620;p39">
              <a:extLst>
                <a:ext uri="{FF2B5EF4-FFF2-40B4-BE49-F238E27FC236}">
                  <a16:creationId xmlns:a16="http://schemas.microsoft.com/office/drawing/2014/main" id="{FDFAAD1D-0F88-F121-675A-7683C86FCB20}"/>
                </a:ext>
              </a:extLst>
            </p:cNvPr>
            <p:cNvSpPr/>
            <p:nvPr/>
          </p:nvSpPr>
          <p:spPr>
            <a:xfrm>
              <a:off x="3612302" y="3121288"/>
              <a:ext cx="421800" cy="281900"/>
            </a:xfrm>
            <a:custGeom>
              <a:avLst/>
              <a:gdLst/>
              <a:ahLst/>
              <a:cxnLst/>
              <a:rect l="l" t="t" r="r" b="b"/>
              <a:pathLst>
                <a:path w="16872" h="11276" extrusionOk="0">
                  <a:moveTo>
                    <a:pt x="15538" y="1"/>
                  </a:moveTo>
                  <a:lnTo>
                    <a:pt x="1" y="8978"/>
                  </a:lnTo>
                  <a:lnTo>
                    <a:pt x="1334" y="11276"/>
                  </a:lnTo>
                  <a:lnTo>
                    <a:pt x="16872" y="2299"/>
                  </a:lnTo>
                  <a:lnTo>
                    <a:pt x="15538" y="1"/>
                  </a:ln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626;p39">
              <a:extLst>
                <a:ext uri="{FF2B5EF4-FFF2-40B4-BE49-F238E27FC236}">
                  <a16:creationId xmlns:a16="http://schemas.microsoft.com/office/drawing/2014/main" id="{091EF188-FF0F-298A-469C-79785C25313B}"/>
                </a:ext>
              </a:extLst>
            </p:cNvPr>
            <p:cNvSpPr txBox="1"/>
            <p:nvPr/>
          </p:nvSpPr>
          <p:spPr>
            <a:xfrm>
              <a:off x="205694" y="2734119"/>
              <a:ext cx="2541432"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434343"/>
                  </a:solidFill>
                  <a:latin typeface="Fira Sans Extra Condensed Medium"/>
                  <a:ea typeface="Fira Sans Extra Condensed Medium"/>
                  <a:cs typeface="Fira Sans Extra Condensed Medium"/>
                  <a:sym typeface="Fira Sans Extra Condensed Medium"/>
                </a:rPr>
                <a:t>Cross-Department Collaboration</a:t>
              </a:r>
              <a:endParaRPr dirty="0">
                <a:solidFill>
                  <a:srgbClr val="434343"/>
                </a:solidFill>
                <a:latin typeface="Fira Sans Extra Condensed Medium"/>
                <a:ea typeface="Fira Sans Extra Condensed Medium"/>
                <a:cs typeface="Fira Sans Extra Condensed Medium"/>
                <a:sym typeface="Fira Sans Extra Condensed Medium"/>
              </a:endParaRPr>
            </a:p>
          </p:txBody>
        </p:sp>
      </p:grpSp>
      <p:pic>
        <p:nvPicPr>
          <p:cNvPr id="1060" name="Picture 1059">
            <a:extLst>
              <a:ext uri="{FF2B5EF4-FFF2-40B4-BE49-F238E27FC236}">
                <a16:creationId xmlns:a16="http://schemas.microsoft.com/office/drawing/2014/main" id="{1CBD9A92-D46A-F1A9-8E40-F02C79625702}"/>
              </a:ext>
            </a:extLst>
          </p:cNvPr>
          <p:cNvPicPr>
            <a:picLocks noChangeAspect="1"/>
          </p:cNvPicPr>
          <p:nvPr/>
        </p:nvPicPr>
        <p:blipFill>
          <a:blip r:embed="rId4"/>
          <a:stretch>
            <a:fillRect/>
          </a:stretch>
        </p:blipFill>
        <p:spPr>
          <a:xfrm>
            <a:off x="4429459" y="3559828"/>
            <a:ext cx="304843" cy="304843"/>
          </a:xfrm>
          <a:prstGeom prst="rect">
            <a:avLst/>
          </a:prstGeom>
        </p:spPr>
      </p:pic>
      <p:pic>
        <p:nvPicPr>
          <p:cNvPr id="1061" name="Picture 1060">
            <a:extLst>
              <a:ext uri="{FF2B5EF4-FFF2-40B4-BE49-F238E27FC236}">
                <a16:creationId xmlns:a16="http://schemas.microsoft.com/office/drawing/2014/main" id="{81445229-ABB6-0A24-8769-ED815A1E69AC}"/>
              </a:ext>
            </a:extLst>
          </p:cNvPr>
          <p:cNvPicPr>
            <a:picLocks noChangeAspect="1"/>
          </p:cNvPicPr>
          <p:nvPr/>
        </p:nvPicPr>
        <p:blipFill>
          <a:blip r:embed="rId5"/>
          <a:stretch>
            <a:fillRect/>
          </a:stretch>
        </p:blipFill>
        <p:spPr>
          <a:xfrm>
            <a:off x="3605157" y="2136106"/>
            <a:ext cx="304843" cy="304843"/>
          </a:xfrm>
          <a:prstGeom prst="rect">
            <a:avLst/>
          </a:prstGeom>
        </p:spPr>
      </p:pic>
      <p:pic>
        <p:nvPicPr>
          <p:cNvPr id="1062" name="Picture 1061">
            <a:extLst>
              <a:ext uri="{FF2B5EF4-FFF2-40B4-BE49-F238E27FC236}">
                <a16:creationId xmlns:a16="http://schemas.microsoft.com/office/drawing/2014/main" id="{372DC2F4-4C34-EE0B-75E3-B2BF2C0DCD79}"/>
              </a:ext>
            </a:extLst>
          </p:cNvPr>
          <p:cNvPicPr>
            <a:picLocks noChangeAspect="1"/>
          </p:cNvPicPr>
          <p:nvPr/>
        </p:nvPicPr>
        <p:blipFill>
          <a:blip r:embed="rId6"/>
          <a:stretch>
            <a:fillRect/>
          </a:stretch>
        </p:blipFill>
        <p:spPr>
          <a:xfrm>
            <a:off x="3612138" y="3131875"/>
            <a:ext cx="304843" cy="304843"/>
          </a:xfrm>
          <a:prstGeom prst="rect">
            <a:avLst/>
          </a:prstGeom>
        </p:spPr>
      </p:pic>
      <p:pic>
        <p:nvPicPr>
          <p:cNvPr id="1063" name="Picture 1062">
            <a:extLst>
              <a:ext uri="{FF2B5EF4-FFF2-40B4-BE49-F238E27FC236}">
                <a16:creationId xmlns:a16="http://schemas.microsoft.com/office/drawing/2014/main" id="{D57797AE-C9C5-B9EE-F6A9-150CD3BC8DA8}"/>
              </a:ext>
            </a:extLst>
          </p:cNvPr>
          <p:cNvPicPr>
            <a:picLocks noChangeAspect="1"/>
          </p:cNvPicPr>
          <p:nvPr/>
        </p:nvPicPr>
        <p:blipFill>
          <a:blip r:embed="rId7"/>
          <a:stretch>
            <a:fillRect/>
          </a:stretch>
        </p:blipFill>
        <p:spPr>
          <a:xfrm>
            <a:off x="4429459" y="1356072"/>
            <a:ext cx="304843" cy="304843"/>
          </a:xfrm>
          <a:prstGeom prst="rect">
            <a:avLst/>
          </a:prstGeom>
        </p:spPr>
      </p:pic>
      <p:pic>
        <p:nvPicPr>
          <p:cNvPr id="1064" name="Picture 1063">
            <a:extLst>
              <a:ext uri="{FF2B5EF4-FFF2-40B4-BE49-F238E27FC236}">
                <a16:creationId xmlns:a16="http://schemas.microsoft.com/office/drawing/2014/main" id="{36396A32-26B9-CF04-2DFB-06CF3318B8FF}"/>
              </a:ext>
            </a:extLst>
          </p:cNvPr>
          <p:cNvPicPr>
            <a:picLocks noChangeAspect="1"/>
          </p:cNvPicPr>
          <p:nvPr/>
        </p:nvPicPr>
        <p:blipFill>
          <a:blip r:embed="rId8"/>
          <a:stretch>
            <a:fillRect/>
          </a:stretch>
        </p:blipFill>
        <p:spPr>
          <a:xfrm>
            <a:off x="5468702" y="1991168"/>
            <a:ext cx="304843" cy="304843"/>
          </a:xfrm>
          <a:prstGeom prst="rect">
            <a:avLst/>
          </a:prstGeom>
        </p:spPr>
      </p:pic>
      <p:pic>
        <p:nvPicPr>
          <p:cNvPr id="1065" name="Picture 1064">
            <a:extLst>
              <a:ext uri="{FF2B5EF4-FFF2-40B4-BE49-F238E27FC236}">
                <a16:creationId xmlns:a16="http://schemas.microsoft.com/office/drawing/2014/main" id="{EAF065DB-46FC-A935-2F33-876B50EE5BEE}"/>
              </a:ext>
            </a:extLst>
          </p:cNvPr>
          <p:cNvPicPr>
            <a:picLocks noChangeAspect="1"/>
          </p:cNvPicPr>
          <p:nvPr/>
        </p:nvPicPr>
        <p:blipFill>
          <a:blip r:embed="rId9"/>
          <a:stretch>
            <a:fillRect/>
          </a:stretch>
        </p:blipFill>
        <p:spPr>
          <a:xfrm>
            <a:off x="5504763" y="3254669"/>
            <a:ext cx="254494" cy="254494"/>
          </a:xfrm>
          <a:prstGeom prst="rect">
            <a:avLst/>
          </a:prstGeom>
        </p:spPr>
      </p:pic>
      <p:sp>
        <p:nvSpPr>
          <p:cNvPr id="2" name="Right Triangle 1">
            <a:extLst>
              <a:ext uri="{FF2B5EF4-FFF2-40B4-BE49-F238E27FC236}">
                <a16:creationId xmlns:a16="http://schemas.microsoft.com/office/drawing/2014/main" id="{8D1A505D-C8BF-6D2A-FFB3-936D2CBE0782}"/>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6" name="TextBox 5">
            <a:extLst>
              <a:ext uri="{FF2B5EF4-FFF2-40B4-BE49-F238E27FC236}">
                <a16:creationId xmlns:a16="http://schemas.microsoft.com/office/drawing/2014/main" id="{1CE05590-808C-813C-8559-3C1590407610}"/>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10</a:t>
            </a:r>
          </a:p>
        </p:txBody>
      </p:sp>
    </p:spTree>
    <p:extLst>
      <p:ext uri="{BB962C8B-B14F-4D97-AF65-F5344CB8AC3E}">
        <p14:creationId xmlns:p14="http://schemas.microsoft.com/office/powerpoint/2010/main" val="880621624"/>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6E4E1D6B-6BBB-B429-B75C-43327055AA2D}"/>
            </a:ext>
          </a:extLst>
        </p:cNvPr>
        <p:cNvGrpSpPr/>
        <p:nvPr/>
      </p:nvGrpSpPr>
      <p:grpSpPr>
        <a:xfrm>
          <a:off x="0" y="0"/>
          <a:ext cx="0" cy="0"/>
          <a:chOff x="0" y="0"/>
          <a:chExt cx="0" cy="0"/>
        </a:xfrm>
      </p:grpSpPr>
      <p:sp>
        <p:nvSpPr>
          <p:cNvPr id="428" name="Google Shape;428;p36">
            <a:extLst>
              <a:ext uri="{FF2B5EF4-FFF2-40B4-BE49-F238E27FC236}">
                <a16:creationId xmlns:a16="http://schemas.microsoft.com/office/drawing/2014/main" id="{FA633FD0-9251-F272-EBCC-A063FE1B9822}"/>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n" dirty="0">
                <a:solidFill>
                  <a:schemeClr val="tx1"/>
                </a:solidFill>
              </a:rPr>
              <a:t>NOC vs SOC : key differences</a:t>
            </a:r>
            <a:br>
              <a:rPr lang="en-US" sz="3200" b="0" i="0" u="none" strike="noStrike" cap="none" dirty="0">
                <a:solidFill>
                  <a:schemeClr val="tx1"/>
                </a:solidFill>
                <a:latin typeface="Arial"/>
                <a:ea typeface="Arial"/>
                <a:cs typeface="Arial"/>
                <a:sym typeface="Arial"/>
              </a:rPr>
            </a:br>
            <a:endParaRPr dirty="0">
              <a:solidFill>
                <a:schemeClr val="tx1"/>
              </a:solidFill>
            </a:endParaRPr>
          </a:p>
        </p:txBody>
      </p:sp>
      <p:sp>
        <p:nvSpPr>
          <p:cNvPr id="3" name="Triangle isocèle 2">
            <a:extLst>
              <a:ext uri="{FF2B5EF4-FFF2-40B4-BE49-F238E27FC236}">
                <a16:creationId xmlns:a16="http://schemas.microsoft.com/office/drawing/2014/main" id="{FB53B213-3898-B49A-1FD8-956B1BBC4912}"/>
              </a:ext>
            </a:extLst>
          </p:cNvPr>
          <p:cNvSpPr/>
          <p:nvPr/>
        </p:nvSpPr>
        <p:spPr>
          <a:xfrm rot="16200000">
            <a:off x="8503504" y="310479"/>
            <a:ext cx="865568" cy="4154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Triangle isocèle 3">
            <a:extLst>
              <a:ext uri="{FF2B5EF4-FFF2-40B4-BE49-F238E27FC236}">
                <a16:creationId xmlns:a16="http://schemas.microsoft.com/office/drawing/2014/main" id="{C90C2BF6-20E8-E834-98FE-9BA3A0539CC7}"/>
              </a:ext>
            </a:extLst>
          </p:cNvPr>
          <p:cNvSpPr/>
          <p:nvPr/>
        </p:nvSpPr>
        <p:spPr>
          <a:xfrm rot="5400000">
            <a:off x="-191528" y="2917399"/>
            <a:ext cx="803679" cy="420624"/>
          </a:xfrm>
          <a:prstGeom prst="triangle">
            <a:avLst>
              <a:gd name="adj" fmla="val 46488"/>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7C685492-3432-3687-BCDE-EC095C0F54A7}"/>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277375" y="3353115"/>
            <a:ext cx="923401" cy="472596"/>
          </a:xfrm>
          <a:prstGeom prst="rect">
            <a:avLst/>
          </a:prstGeom>
          <a:noFill/>
          <a:ln>
            <a:noFill/>
          </a:ln>
        </p:spPr>
      </p:pic>
      <p:graphicFrame>
        <p:nvGraphicFramePr>
          <p:cNvPr id="6" name="Diagram 5">
            <a:extLst>
              <a:ext uri="{FF2B5EF4-FFF2-40B4-BE49-F238E27FC236}">
                <a16:creationId xmlns:a16="http://schemas.microsoft.com/office/drawing/2014/main" id="{088306D2-B803-0EAA-A441-EF529E594DA0}"/>
              </a:ext>
            </a:extLst>
          </p:cNvPr>
          <p:cNvGraphicFramePr/>
          <p:nvPr>
            <p:extLst>
              <p:ext uri="{D42A27DB-BD31-4B8C-83A1-F6EECF244321}">
                <p14:modId xmlns:p14="http://schemas.microsoft.com/office/powerpoint/2010/main" val="1206222053"/>
              </p:ext>
            </p:extLst>
          </p:nvPr>
        </p:nvGraphicFramePr>
        <p:xfrm>
          <a:off x="1478437" y="1112200"/>
          <a:ext cx="6678011" cy="38223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ight Triangle 7">
            <a:extLst>
              <a:ext uri="{FF2B5EF4-FFF2-40B4-BE49-F238E27FC236}">
                <a16:creationId xmlns:a16="http://schemas.microsoft.com/office/drawing/2014/main" id="{AFE9D2C2-B03D-66EE-90AD-83D8A3A28FC0}"/>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9" name="TextBox 8">
            <a:extLst>
              <a:ext uri="{FF2B5EF4-FFF2-40B4-BE49-F238E27FC236}">
                <a16:creationId xmlns:a16="http://schemas.microsoft.com/office/drawing/2014/main" id="{9E019FE1-F69C-F6E0-65B4-843430CA2F7D}"/>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11</a:t>
            </a:r>
          </a:p>
        </p:txBody>
      </p:sp>
    </p:spTree>
    <p:extLst>
      <p:ext uri="{BB962C8B-B14F-4D97-AF65-F5344CB8AC3E}">
        <p14:creationId xmlns:p14="http://schemas.microsoft.com/office/powerpoint/2010/main" val="3075021390"/>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52D63695-06E0-5D96-D5AA-CD2242C8551C}"/>
            </a:ext>
          </a:extLst>
        </p:cNvPr>
        <p:cNvGrpSpPr/>
        <p:nvPr/>
      </p:nvGrpSpPr>
      <p:grpSpPr>
        <a:xfrm>
          <a:off x="0" y="0"/>
          <a:ext cx="0" cy="0"/>
          <a:chOff x="0" y="0"/>
          <a:chExt cx="0" cy="0"/>
        </a:xfrm>
      </p:grpSpPr>
      <p:sp>
        <p:nvSpPr>
          <p:cNvPr id="428" name="Google Shape;428;p36">
            <a:extLst>
              <a:ext uri="{FF2B5EF4-FFF2-40B4-BE49-F238E27FC236}">
                <a16:creationId xmlns:a16="http://schemas.microsoft.com/office/drawing/2014/main" id="{EB3E8C47-4982-33D6-F3DA-C6255432EE66}"/>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Fonctionnel </a:t>
            </a:r>
            <a:r>
              <a:rPr lang="en" dirty="0"/>
              <a:t>Requirements</a:t>
            </a:r>
            <a:endParaRPr dirty="0"/>
          </a:p>
        </p:txBody>
      </p:sp>
      <p:graphicFrame>
        <p:nvGraphicFramePr>
          <p:cNvPr id="2" name="Diagram 1">
            <a:extLst>
              <a:ext uri="{FF2B5EF4-FFF2-40B4-BE49-F238E27FC236}">
                <a16:creationId xmlns:a16="http://schemas.microsoft.com/office/drawing/2014/main" id="{C86AB4BE-A698-495C-38D3-087E68842512}"/>
              </a:ext>
            </a:extLst>
          </p:cNvPr>
          <p:cNvGraphicFramePr/>
          <p:nvPr>
            <p:extLst>
              <p:ext uri="{D42A27DB-BD31-4B8C-83A1-F6EECF244321}">
                <p14:modId xmlns:p14="http://schemas.microsoft.com/office/powerpoint/2010/main" val="1591160585"/>
              </p:ext>
            </p:extLst>
          </p:nvPr>
        </p:nvGraphicFramePr>
        <p:xfrm>
          <a:off x="941225" y="1298911"/>
          <a:ext cx="7261549" cy="3657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riangle isocèle 2">
            <a:extLst>
              <a:ext uri="{FF2B5EF4-FFF2-40B4-BE49-F238E27FC236}">
                <a16:creationId xmlns:a16="http://schemas.microsoft.com/office/drawing/2014/main" id="{9398EC9B-41CB-8E9E-D482-EA50AD436419}"/>
              </a:ext>
            </a:extLst>
          </p:cNvPr>
          <p:cNvSpPr/>
          <p:nvPr/>
        </p:nvSpPr>
        <p:spPr>
          <a:xfrm rot="16200000">
            <a:off x="8503504" y="310479"/>
            <a:ext cx="865568" cy="4154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Triangle isocèle 3">
            <a:extLst>
              <a:ext uri="{FF2B5EF4-FFF2-40B4-BE49-F238E27FC236}">
                <a16:creationId xmlns:a16="http://schemas.microsoft.com/office/drawing/2014/main" id="{2D8E2A49-6279-E20E-A641-3242ADA114B1}"/>
              </a:ext>
            </a:extLst>
          </p:cNvPr>
          <p:cNvSpPr/>
          <p:nvPr/>
        </p:nvSpPr>
        <p:spPr>
          <a:xfrm rot="5400000">
            <a:off x="-191528" y="2917399"/>
            <a:ext cx="803679" cy="420624"/>
          </a:xfrm>
          <a:prstGeom prst="triangle">
            <a:avLst>
              <a:gd name="adj" fmla="val 46488"/>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81936574-7762-DD1C-C6D5-4E06C303BCBA}"/>
              </a:ext>
            </a:extLst>
          </p:cNvPr>
          <p:cNvPicPr preferRelativeResize="0"/>
          <p:nvPr/>
        </p:nvPicPr>
        <p:blipFill rotWithShape="1">
          <a:blip r:embed="rId8" cstate="screen">
            <a:alphaModFix/>
            <a:extLst>
              <a:ext uri="{28A0092B-C50C-407E-A947-70E740481C1C}">
                <a14:useLocalDpi xmlns:a14="http://schemas.microsoft.com/office/drawing/2010/main"/>
              </a:ext>
            </a:extLst>
          </a:blip>
          <a:srcRect l="11254" r="13011" b="50881"/>
          <a:stretch/>
        </p:blipFill>
        <p:spPr>
          <a:xfrm rot="5400000">
            <a:off x="-277375" y="3353115"/>
            <a:ext cx="923401" cy="472596"/>
          </a:xfrm>
          <a:prstGeom prst="rect">
            <a:avLst/>
          </a:prstGeom>
          <a:noFill/>
          <a:ln>
            <a:noFill/>
          </a:ln>
        </p:spPr>
      </p:pic>
      <p:sp>
        <p:nvSpPr>
          <p:cNvPr id="6" name="Right Triangle 5">
            <a:extLst>
              <a:ext uri="{FF2B5EF4-FFF2-40B4-BE49-F238E27FC236}">
                <a16:creationId xmlns:a16="http://schemas.microsoft.com/office/drawing/2014/main" id="{FD65D811-0786-DFD9-3E89-2696BF22CA52}"/>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7" name="TextBox 6">
            <a:extLst>
              <a:ext uri="{FF2B5EF4-FFF2-40B4-BE49-F238E27FC236}">
                <a16:creationId xmlns:a16="http://schemas.microsoft.com/office/drawing/2014/main" id="{573C67FB-E2C7-2FD8-AB55-8BE206D1B9DA}"/>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12</a:t>
            </a:r>
          </a:p>
        </p:txBody>
      </p:sp>
    </p:spTree>
    <p:extLst>
      <p:ext uri="{BB962C8B-B14F-4D97-AF65-F5344CB8AC3E}">
        <p14:creationId xmlns:p14="http://schemas.microsoft.com/office/powerpoint/2010/main" val="574204902"/>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A7A438B5-D3F9-BEC6-5A00-956C039E6D8E}"/>
            </a:ext>
          </a:extLst>
        </p:cNvPr>
        <p:cNvGrpSpPr/>
        <p:nvPr/>
      </p:nvGrpSpPr>
      <p:grpSpPr>
        <a:xfrm>
          <a:off x="0" y="0"/>
          <a:ext cx="0" cy="0"/>
          <a:chOff x="0" y="0"/>
          <a:chExt cx="0" cy="0"/>
        </a:xfrm>
      </p:grpSpPr>
      <p:sp>
        <p:nvSpPr>
          <p:cNvPr id="428" name="Google Shape;428;p36">
            <a:extLst>
              <a:ext uri="{FF2B5EF4-FFF2-40B4-BE49-F238E27FC236}">
                <a16:creationId xmlns:a16="http://schemas.microsoft.com/office/drawing/2014/main" id="{18D0272A-9507-1D0B-F23B-B6F4F5181DB3}"/>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Non Fonctionnel </a:t>
            </a:r>
            <a:r>
              <a:rPr lang="en" dirty="0"/>
              <a:t>Requirements</a:t>
            </a:r>
            <a:endParaRPr dirty="0"/>
          </a:p>
        </p:txBody>
      </p:sp>
      <p:graphicFrame>
        <p:nvGraphicFramePr>
          <p:cNvPr id="2" name="Diagram 1">
            <a:extLst>
              <a:ext uri="{FF2B5EF4-FFF2-40B4-BE49-F238E27FC236}">
                <a16:creationId xmlns:a16="http://schemas.microsoft.com/office/drawing/2014/main" id="{92BBB120-819D-6A63-1A2E-7ED6DE029527}"/>
              </a:ext>
            </a:extLst>
          </p:cNvPr>
          <p:cNvGraphicFramePr/>
          <p:nvPr>
            <p:extLst>
              <p:ext uri="{D42A27DB-BD31-4B8C-83A1-F6EECF244321}">
                <p14:modId xmlns:p14="http://schemas.microsoft.com/office/powerpoint/2010/main" val="3838514822"/>
              </p:ext>
            </p:extLst>
          </p:nvPr>
        </p:nvGraphicFramePr>
        <p:xfrm>
          <a:off x="720000" y="1298448"/>
          <a:ext cx="7704000" cy="3493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riangle isocèle 2">
            <a:extLst>
              <a:ext uri="{FF2B5EF4-FFF2-40B4-BE49-F238E27FC236}">
                <a16:creationId xmlns:a16="http://schemas.microsoft.com/office/drawing/2014/main" id="{4523F73D-DDDF-FADC-906D-B84F9290F844}"/>
              </a:ext>
            </a:extLst>
          </p:cNvPr>
          <p:cNvSpPr/>
          <p:nvPr/>
        </p:nvSpPr>
        <p:spPr>
          <a:xfrm rot="16200000">
            <a:off x="8503504" y="310479"/>
            <a:ext cx="865568" cy="4154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Triangle isocèle 3">
            <a:extLst>
              <a:ext uri="{FF2B5EF4-FFF2-40B4-BE49-F238E27FC236}">
                <a16:creationId xmlns:a16="http://schemas.microsoft.com/office/drawing/2014/main" id="{8F6345C3-C752-DBB9-9E13-EAEAFFC9B5AB}"/>
              </a:ext>
            </a:extLst>
          </p:cNvPr>
          <p:cNvSpPr/>
          <p:nvPr/>
        </p:nvSpPr>
        <p:spPr>
          <a:xfrm rot="5400000">
            <a:off x="-191528" y="2917399"/>
            <a:ext cx="803679" cy="420624"/>
          </a:xfrm>
          <a:prstGeom prst="triangle">
            <a:avLst>
              <a:gd name="adj" fmla="val 46488"/>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79911ADA-1ABA-F9AE-3D10-B8E6B4A69D7A}"/>
              </a:ext>
            </a:extLst>
          </p:cNvPr>
          <p:cNvPicPr preferRelativeResize="0"/>
          <p:nvPr/>
        </p:nvPicPr>
        <p:blipFill rotWithShape="1">
          <a:blip r:embed="rId8" cstate="screen">
            <a:alphaModFix/>
            <a:extLst>
              <a:ext uri="{28A0092B-C50C-407E-A947-70E740481C1C}">
                <a14:useLocalDpi xmlns:a14="http://schemas.microsoft.com/office/drawing/2010/main"/>
              </a:ext>
            </a:extLst>
          </a:blip>
          <a:srcRect l="11254" r="13011" b="50881"/>
          <a:stretch/>
        </p:blipFill>
        <p:spPr>
          <a:xfrm rot="5400000">
            <a:off x="-277375" y="3353115"/>
            <a:ext cx="923401" cy="472596"/>
          </a:xfrm>
          <a:prstGeom prst="rect">
            <a:avLst/>
          </a:prstGeom>
          <a:noFill/>
          <a:ln>
            <a:noFill/>
          </a:ln>
        </p:spPr>
      </p:pic>
      <p:sp>
        <p:nvSpPr>
          <p:cNvPr id="6" name="Right Triangle 5">
            <a:extLst>
              <a:ext uri="{FF2B5EF4-FFF2-40B4-BE49-F238E27FC236}">
                <a16:creationId xmlns:a16="http://schemas.microsoft.com/office/drawing/2014/main" id="{8898E4A9-FBDD-60AA-D547-B73B7ADBFCEC}"/>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7" name="TextBox 6">
            <a:extLst>
              <a:ext uri="{FF2B5EF4-FFF2-40B4-BE49-F238E27FC236}">
                <a16:creationId xmlns:a16="http://schemas.microsoft.com/office/drawing/2014/main" id="{A613D74B-D1E6-CA47-F88F-72EC9A15C27D}"/>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13</a:t>
            </a:r>
          </a:p>
        </p:txBody>
      </p:sp>
    </p:spTree>
    <p:extLst>
      <p:ext uri="{BB962C8B-B14F-4D97-AF65-F5344CB8AC3E}">
        <p14:creationId xmlns:p14="http://schemas.microsoft.com/office/powerpoint/2010/main" val="3195566597"/>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3">
          <a:extLst>
            <a:ext uri="{FF2B5EF4-FFF2-40B4-BE49-F238E27FC236}">
              <a16:creationId xmlns:a16="http://schemas.microsoft.com/office/drawing/2014/main" id="{D0A3CDD9-F9E4-F772-9C50-CB7B4A2BC42E}"/>
            </a:ext>
          </a:extLst>
        </p:cNvPr>
        <p:cNvGrpSpPr/>
        <p:nvPr/>
      </p:nvGrpSpPr>
      <p:grpSpPr>
        <a:xfrm>
          <a:off x="0" y="0"/>
          <a:ext cx="0" cy="0"/>
          <a:chOff x="0" y="0"/>
          <a:chExt cx="0" cy="0"/>
        </a:xfrm>
      </p:grpSpPr>
      <p:sp>
        <p:nvSpPr>
          <p:cNvPr id="379" name="Google Shape;379;p32">
            <a:extLst>
              <a:ext uri="{FF2B5EF4-FFF2-40B4-BE49-F238E27FC236}">
                <a16:creationId xmlns:a16="http://schemas.microsoft.com/office/drawing/2014/main" id="{0ECF3747-B147-DB06-8A28-60F37202A9C4}"/>
              </a:ext>
            </a:extLst>
          </p:cNvPr>
          <p:cNvSpPr txBox="1">
            <a:spLocks noGrp="1"/>
          </p:cNvSpPr>
          <p:nvPr>
            <p:ph type="title"/>
          </p:nvPr>
        </p:nvSpPr>
        <p:spPr>
          <a:xfrm>
            <a:off x="3343344" y="2415225"/>
            <a:ext cx="4354712" cy="15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err="1"/>
              <a:t>Methodology</a:t>
            </a:r>
            <a:endParaRPr lang="fr-FR" dirty="0"/>
          </a:p>
        </p:txBody>
      </p:sp>
      <p:sp>
        <p:nvSpPr>
          <p:cNvPr id="380" name="Google Shape;380;p32">
            <a:extLst>
              <a:ext uri="{FF2B5EF4-FFF2-40B4-BE49-F238E27FC236}">
                <a16:creationId xmlns:a16="http://schemas.microsoft.com/office/drawing/2014/main" id="{E3A39B9D-DA3B-97A5-5A47-1687E298ECB4}"/>
              </a:ext>
            </a:extLst>
          </p:cNvPr>
          <p:cNvSpPr txBox="1">
            <a:spLocks noGrp="1"/>
          </p:cNvSpPr>
          <p:nvPr>
            <p:ph type="title" idx="2"/>
          </p:nvPr>
        </p:nvSpPr>
        <p:spPr>
          <a:xfrm>
            <a:off x="3343346" y="1148175"/>
            <a:ext cx="1214100" cy="1016100"/>
          </a:xfrm>
          <a:prstGeom prst="rect">
            <a:avLst/>
          </a:prstGeom>
          <a:noFill/>
          <a:ln>
            <a:solidFill>
              <a:schemeClr val="bg1">
                <a:lumMod val="65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C00000"/>
                </a:solidFill>
              </a:rPr>
              <a:t>04</a:t>
            </a:r>
            <a:endParaRPr dirty="0">
              <a:solidFill>
                <a:srgbClr val="C00000"/>
              </a:solidFill>
            </a:endParaRPr>
          </a:p>
        </p:txBody>
      </p:sp>
      <p:grpSp>
        <p:nvGrpSpPr>
          <p:cNvPr id="4" name="Google Shape;282;p28">
            <a:extLst>
              <a:ext uri="{FF2B5EF4-FFF2-40B4-BE49-F238E27FC236}">
                <a16:creationId xmlns:a16="http://schemas.microsoft.com/office/drawing/2014/main" id="{090B4938-34CF-788F-3284-78CA519B1DDC}"/>
              </a:ext>
            </a:extLst>
          </p:cNvPr>
          <p:cNvGrpSpPr/>
          <p:nvPr/>
        </p:nvGrpSpPr>
        <p:grpSpPr>
          <a:xfrm>
            <a:off x="-11454" y="426488"/>
            <a:ext cx="3375364" cy="5187250"/>
            <a:chOff x="-22735" y="408679"/>
            <a:chExt cx="3375364" cy="5187250"/>
          </a:xfrm>
        </p:grpSpPr>
        <p:pic>
          <p:nvPicPr>
            <p:cNvPr id="5" name="Google Shape;283;p28">
              <a:extLst>
                <a:ext uri="{FF2B5EF4-FFF2-40B4-BE49-F238E27FC236}">
                  <a16:creationId xmlns:a16="http://schemas.microsoft.com/office/drawing/2014/main" id="{35BD1EEC-4144-6FB2-27CB-1C89A1D188D7}"/>
                </a:ext>
              </a:extLst>
            </p:cNvPr>
            <p:cNvPicPr preferRelativeResize="0"/>
            <p:nvPr/>
          </p:nvPicPr>
          <p:blipFill rotWithShape="1">
            <a:blip r:embed="rId3">
              <a:alphaModFix/>
            </a:blip>
            <a:srcRect l="5517" t="-5104" b="30035"/>
            <a:stretch/>
          </p:blipFill>
          <p:spPr>
            <a:xfrm rot="5400000">
              <a:off x="-539655" y="1113340"/>
              <a:ext cx="3981888" cy="2948008"/>
            </a:xfrm>
            <a:prstGeom prst="rect">
              <a:avLst/>
            </a:prstGeom>
            <a:noFill/>
            <a:ln>
              <a:noFill/>
            </a:ln>
          </p:spPr>
        </p:pic>
        <p:pic>
          <p:nvPicPr>
            <p:cNvPr id="6" name="Google Shape;284;p28">
              <a:extLst>
                <a:ext uri="{FF2B5EF4-FFF2-40B4-BE49-F238E27FC236}">
                  <a16:creationId xmlns:a16="http://schemas.microsoft.com/office/drawing/2014/main" id="{75E8811C-4189-E1EF-1C84-448BF792F999}"/>
                </a:ext>
              </a:extLst>
            </p:cNvPr>
            <p:cNvPicPr preferRelativeResize="0"/>
            <p:nvPr/>
          </p:nvPicPr>
          <p:blipFill rotWithShape="1">
            <a:blip r:embed="rId4">
              <a:alphaModFix/>
            </a:blip>
            <a:srcRect l="11254" r="13011" b="50881"/>
            <a:stretch/>
          </p:blipFill>
          <p:spPr>
            <a:xfrm rot="5400000">
              <a:off x="-600537" y="1202811"/>
              <a:ext cx="2723513" cy="1510690"/>
            </a:xfrm>
            <a:prstGeom prst="rect">
              <a:avLst/>
            </a:prstGeom>
            <a:noFill/>
            <a:ln>
              <a:noFill/>
            </a:ln>
          </p:spPr>
        </p:pic>
        <p:pic>
          <p:nvPicPr>
            <p:cNvPr id="7" name="Google Shape;285;p28">
              <a:extLst>
                <a:ext uri="{FF2B5EF4-FFF2-40B4-BE49-F238E27FC236}">
                  <a16:creationId xmlns:a16="http://schemas.microsoft.com/office/drawing/2014/main" id="{F27F4CFE-E522-98A1-D78E-80EF3B8BE3F5}"/>
                </a:ext>
              </a:extLst>
            </p:cNvPr>
            <p:cNvPicPr preferRelativeResize="0"/>
            <p:nvPr/>
          </p:nvPicPr>
          <p:blipFill rotWithShape="1">
            <a:blip r:embed="rId3">
              <a:alphaModFix/>
            </a:blip>
            <a:srcRect t="4102" b="50813"/>
            <a:stretch/>
          </p:blipFill>
          <p:spPr>
            <a:xfrm rot="5400000">
              <a:off x="-1036776" y="2590637"/>
              <a:ext cx="3595978" cy="1510690"/>
            </a:xfrm>
            <a:prstGeom prst="rect">
              <a:avLst/>
            </a:prstGeom>
            <a:noFill/>
            <a:ln>
              <a:noFill/>
            </a:ln>
          </p:spPr>
        </p:pic>
        <p:pic>
          <p:nvPicPr>
            <p:cNvPr id="8" name="Google Shape;286;p28">
              <a:extLst>
                <a:ext uri="{FF2B5EF4-FFF2-40B4-BE49-F238E27FC236}">
                  <a16:creationId xmlns:a16="http://schemas.microsoft.com/office/drawing/2014/main" id="{4C029DD3-9CE4-DA59-BABE-2AE823D05C75}"/>
                </a:ext>
              </a:extLst>
            </p:cNvPr>
            <p:cNvPicPr preferRelativeResize="0"/>
            <p:nvPr/>
          </p:nvPicPr>
          <p:blipFill rotWithShape="1">
            <a:blip r:embed="rId3">
              <a:alphaModFix/>
            </a:blip>
            <a:srcRect l="5516" t="-5104" r="37551" b="30035"/>
            <a:stretch/>
          </p:blipFill>
          <p:spPr>
            <a:xfrm rot="5400000">
              <a:off x="251575" y="2465300"/>
              <a:ext cx="2399450" cy="2948000"/>
            </a:xfrm>
            <a:prstGeom prst="rect">
              <a:avLst/>
            </a:prstGeom>
            <a:noFill/>
            <a:ln>
              <a:noFill/>
            </a:ln>
          </p:spPr>
        </p:pic>
        <p:grpSp>
          <p:nvGrpSpPr>
            <p:cNvPr id="9" name="Google Shape;287;p28">
              <a:extLst>
                <a:ext uri="{FF2B5EF4-FFF2-40B4-BE49-F238E27FC236}">
                  <a16:creationId xmlns:a16="http://schemas.microsoft.com/office/drawing/2014/main" id="{F6D4A407-86A7-596C-7BAE-52957C9EE64F}"/>
                </a:ext>
              </a:extLst>
            </p:cNvPr>
            <p:cNvGrpSpPr/>
            <p:nvPr/>
          </p:nvGrpSpPr>
          <p:grpSpPr>
            <a:xfrm rot="-5400000">
              <a:off x="-599782" y="2439476"/>
              <a:ext cx="3281550" cy="2127456"/>
              <a:chOff x="-8" y="0"/>
              <a:chExt cx="3281550" cy="2127456"/>
            </a:xfrm>
          </p:grpSpPr>
          <p:pic>
            <p:nvPicPr>
              <p:cNvPr id="13" name="Google Shape;288;p28">
                <a:extLst>
                  <a:ext uri="{FF2B5EF4-FFF2-40B4-BE49-F238E27FC236}">
                    <a16:creationId xmlns:a16="http://schemas.microsoft.com/office/drawing/2014/main" id="{01BC22A4-C6F1-2736-27E7-6F1479591616}"/>
                  </a:ext>
                </a:extLst>
              </p:cNvPr>
              <p:cNvPicPr preferRelativeResize="0"/>
              <p:nvPr/>
            </p:nvPicPr>
            <p:blipFill rotWithShape="1">
              <a:blip r:embed="rId3">
                <a:alphaModFix/>
              </a:blip>
              <a:srcRect l="5517" t="-5104" b="30035"/>
              <a:stretch/>
            </p:blipFill>
            <p:spPr>
              <a:xfrm rot="10800000">
                <a:off x="408192" y="0"/>
                <a:ext cx="2873350" cy="2127450"/>
              </a:xfrm>
              <a:prstGeom prst="rect">
                <a:avLst/>
              </a:prstGeom>
              <a:noFill/>
              <a:ln>
                <a:noFill/>
              </a:ln>
            </p:spPr>
          </p:pic>
          <p:pic>
            <p:nvPicPr>
              <p:cNvPr id="14" name="Google Shape;289;p28">
                <a:extLst>
                  <a:ext uri="{FF2B5EF4-FFF2-40B4-BE49-F238E27FC236}">
                    <a16:creationId xmlns:a16="http://schemas.microsoft.com/office/drawing/2014/main" id="{9C768B47-F6F0-FA59-6526-A5B95B0D0B22}"/>
                  </a:ext>
                </a:extLst>
              </p:cNvPr>
              <p:cNvPicPr preferRelativeResize="0"/>
              <p:nvPr/>
            </p:nvPicPr>
            <p:blipFill rotWithShape="1">
              <a:blip r:embed="rId4">
                <a:alphaModFix/>
              </a:blip>
              <a:srcRect l="11254" r="13011" b="50881"/>
              <a:stretch/>
            </p:blipFill>
            <p:spPr>
              <a:xfrm rot="10800000">
                <a:off x="1316242" y="20631"/>
                <a:ext cx="1965300" cy="1090200"/>
              </a:xfrm>
              <a:prstGeom prst="rect">
                <a:avLst/>
              </a:prstGeom>
              <a:noFill/>
              <a:ln>
                <a:noFill/>
              </a:ln>
            </p:spPr>
          </p:pic>
          <p:pic>
            <p:nvPicPr>
              <p:cNvPr id="15" name="Google Shape;290;p28">
                <a:extLst>
                  <a:ext uri="{FF2B5EF4-FFF2-40B4-BE49-F238E27FC236}">
                    <a16:creationId xmlns:a16="http://schemas.microsoft.com/office/drawing/2014/main" id="{23251649-6F8D-761D-7163-551280805303}"/>
                  </a:ext>
                </a:extLst>
              </p:cNvPr>
              <p:cNvPicPr preferRelativeResize="0"/>
              <p:nvPr/>
            </p:nvPicPr>
            <p:blipFill rotWithShape="1">
              <a:blip r:embed="rId3">
                <a:alphaModFix/>
              </a:blip>
              <a:srcRect t="4102" b="50813"/>
              <a:stretch/>
            </p:blipFill>
            <p:spPr>
              <a:xfrm rot="10800000">
                <a:off x="-8" y="20626"/>
                <a:ext cx="2594875" cy="1090200"/>
              </a:xfrm>
              <a:prstGeom prst="rect">
                <a:avLst/>
              </a:prstGeom>
              <a:noFill/>
              <a:ln>
                <a:noFill/>
              </a:ln>
            </p:spPr>
          </p:pic>
          <p:pic>
            <p:nvPicPr>
              <p:cNvPr id="16" name="Google Shape;291;p28">
                <a:extLst>
                  <a:ext uri="{FF2B5EF4-FFF2-40B4-BE49-F238E27FC236}">
                    <a16:creationId xmlns:a16="http://schemas.microsoft.com/office/drawing/2014/main" id="{C9B9C931-2626-DEFB-F8E2-A59D8779717D}"/>
                  </a:ext>
                </a:extLst>
              </p:cNvPr>
              <p:cNvPicPr preferRelativeResize="0"/>
              <p:nvPr/>
            </p:nvPicPr>
            <p:blipFill rotWithShape="1">
              <a:blip r:embed="rId3">
                <a:alphaModFix/>
              </a:blip>
              <a:srcRect l="5518" t="-5104" r="50852" b="30035"/>
              <a:stretch/>
            </p:blipFill>
            <p:spPr>
              <a:xfrm rot="10800000">
                <a:off x="408192" y="6"/>
                <a:ext cx="1326825" cy="2127450"/>
              </a:xfrm>
              <a:prstGeom prst="rect">
                <a:avLst/>
              </a:prstGeom>
              <a:noFill/>
              <a:ln>
                <a:noFill/>
              </a:ln>
            </p:spPr>
          </p:pic>
          <p:pic>
            <p:nvPicPr>
              <p:cNvPr id="17" name="Google Shape;292;p28">
                <a:extLst>
                  <a:ext uri="{FF2B5EF4-FFF2-40B4-BE49-F238E27FC236}">
                    <a16:creationId xmlns:a16="http://schemas.microsoft.com/office/drawing/2014/main" id="{C479D9E8-3B5D-10D7-9A61-B65B5D3F08FE}"/>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
                <a:ext cx="1651475" cy="762675"/>
              </a:xfrm>
              <a:prstGeom prst="rect">
                <a:avLst/>
              </a:prstGeom>
              <a:noFill/>
              <a:ln>
                <a:solidFill>
                  <a:schemeClr val="accent3">
                    <a:lumMod val="65000"/>
                  </a:schemeClr>
                </a:solidFill>
              </a:ln>
            </p:spPr>
          </p:pic>
          <p:pic>
            <p:nvPicPr>
              <p:cNvPr id="18" name="Google Shape;293;p28">
                <a:extLst>
                  <a:ext uri="{FF2B5EF4-FFF2-40B4-BE49-F238E27FC236}">
                    <a16:creationId xmlns:a16="http://schemas.microsoft.com/office/drawing/2014/main" id="{78E309B5-D01B-E6E3-FB7B-E5C6A99F74B9}"/>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82393"/>
                <a:ext cx="1651475" cy="762675"/>
              </a:xfrm>
              <a:prstGeom prst="rect">
                <a:avLst/>
              </a:prstGeom>
              <a:noFill/>
              <a:ln>
                <a:noFill/>
              </a:ln>
            </p:spPr>
          </p:pic>
        </p:grpSp>
        <p:pic>
          <p:nvPicPr>
            <p:cNvPr id="10" name="Google Shape;294;p28">
              <a:extLst>
                <a:ext uri="{FF2B5EF4-FFF2-40B4-BE49-F238E27FC236}">
                  <a16:creationId xmlns:a16="http://schemas.microsoft.com/office/drawing/2014/main" id="{E38DFF58-141C-1637-AEAF-0A0F3524FE01}"/>
                </a:ext>
              </a:extLst>
            </p:cNvPr>
            <p:cNvPicPr preferRelativeResize="0"/>
            <p:nvPr/>
          </p:nvPicPr>
          <p:blipFill rotWithShape="1">
            <a:blip r:embed="rId3">
              <a:alphaModFix/>
            </a:blip>
            <a:srcRect l="35435" t="1038" r="-10067" b="47015"/>
            <a:stretch/>
          </p:blipFill>
          <p:spPr>
            <a:xfrm rot="5400000">
              <a:off x="-923033" y="1320266"/>
              <a:ext cx="5187250" cy="3364075"/>
            </a:xfrm>
            <a:prstGeom prst="rect">
              <a:avLst/>
            </a:prstGeom>
            <a:noFill/>
            <a:ln>
              <a:noFill/>
            </a:ln>
          </p:spPr>
        </p:pic>
        <p:pic>
          <p:nvPicPr>
            <p:cNvPr id="11" name="Google Shape;295;p28">
              <a:extLst>
                <a:ext uri="{FF2B5EF4-FFF2-40B4-BE49-F238E27FC236}">
                  <a16:creationId xmlns:a16="http://schemas.microsoft.com/office/drawing/2014/main" id="{6D1A4C0D-C648-09C8-B4B6-E6E77D4AB56B}"/>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b="50443"/>
            <a:stretch/>
          </p:blipFill>
          <p:spPr>
            <a:xfrm rot="5400000">
              <a:off x="-280950" y="996475"/>
              <a:ext cx="959650" cy="443150"/>
            </a:xfrm>
            <a:prstGeom prst="rect">
              <a:avLst/>
            </a:prstGeom>
            <a:noFill/>
            <a:ln>
              <a:noFill/>
            </a:ln>
          </p:spPr>
        </p:pic>
        <p:pic>
          <p:nvPicPr>
            <p:cNvPr id="12" name="Google Shape;296;p28">
              <a:extLst>
                <a:ext uri="{FF2B5EF4-FFF2-40B4-BE49-F238E27FC236}">
                  <a16:creationId xmlns:a16="http://schemas.microsoft.com/office/drawing/2014/main" id="{38B9A435-607A-6651-D221-9A3D1F086731}"/>
                </a:ext>
              </a:extLst>
            </p:cNvPr>
            <p:cNvPicPr preferRelativeResize="0"/>
            <p:nvPr/>
          </p:nvPicPr>
          <p:blipFill rotWithShape="1">
            <a:blip r:embed="rId7">
              <a:alphaModFix/>
            </a:blip>
            <a:srcRect b="50443"/>
            <a:stretch/>
          </p:blipFill>
          <p:spPr>
            <a:xfrm rot="5400000">
              <a:off x="-638593" y="2163864"/>
              <a:ext cx="2288614" cy="1056839"/>
            </a:xfrm>
            <a:prstGeom prst="rect">
              <a:avLst/>
            </a:prstGeom>
            <a:noFill/>
            <a:ln>
              <a:noFill/>
            </a:ln>
          </p:spPr>
        </p:pic>
      </p:grpSp>
      <p:sp>
        <p:nvSpPr>
          <p:cNvPr id="19" name="Triangle isocèle 18">
            <a:extLst>
              <a:ext uri="{FF2B5EF4-FFF2-40B4-BE49-F238E27FC236}">
                <a16:creationId xmlns:a16="http://schemas.microsoft.com/office/drawing/2014/main" id="{60BA055C-57E6-4AB0-CDDC-027797E3CDDB}"/>
              </a:ext>
            </a:extLst>
          </p:cNvPr>
          <p:cNvSpPr/>
          <p:nvPr/>
        </p:nvSpPr>
        <p:spPr>
          <a:xfrm rot="5400000">
            <a:off x="-255125" y="1022300"/>
            <a:ext cx="912939" cy="438210"/>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Triangle isocèle 19">
            <a:extLst>
              <a:ext uri="{FF2B5EF4-FFF2-40B4-BE49-F238E27FC236}">
                <a16:creationId xmlns:a16="http://schemas.microsoft.com/office/drawing/2014/main" id="{5433D371-5061-24F5-2496-75ED3177F31D}"/>
              </a:ext>
            </a:extLst>
          </p:cNvPr>
          <p:cNvSpPr/>
          <p:nvPr/>
        </p:nvSpPr>
        <p:spPr>
          <a:xfrm rot="5400000">
            <a:off x="-497311" y="2205968"/>
            <a:ext cx="1965301" cy="971009"/>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 name="Google Shape;297;p28">
            <a:extLst>
              <a:ext uri="{FF2B5EF4-FFF2-40B4-BE49-F238E27FC236}">
                <a16:creationId xmlns:a16="http://schemas.microsoft.com/office/drawing/2014/main" id="{B3EEC77E-1834-1289-457F-1B68CACF70E2}"/>
              </a:ext>
            </a:extLst>
          </p:cNvPr>
          <p:cNvPicPr preferRelativeResize="0"/>
          <p:nvPr/>
        </p:nvPicPr>
        <p:blipFill rotWithShape="1">
          <a:blip r:embed="rId4">
            <a:alphaModFix/>
          </a:blip>
          <a:srcRect l="11254" r="13011" b="50881"/>
          <a:stretch/>
        </p:blipFill>
        <p:spPr>
          <a:xfrm rot="5400000">
            <a:off x="-369683" y="3114437"/>
            <a:ext cx="1611750" cy="894075"/>
          </a:xfrm>
          <a:prstGeom prst="rect">
            <a:avLst/>
          </a:prstGeom>
          <a:noFill/>
          <a:ln>
            <a:noFill/>
          </a:ln>
        </p:spPr>
      </p:pic>
      <p:pic>
        <p:nvPicPr>
          <p:cNvPr id="22" name="Google Shape;297;p28">
            <a:extLst>
              <a:ext uri="{FF2B5EF4-FFF2-40B4-BE49-F238E27FC236}">
                <a16:creationId xmlns:a16="http://schemas.microsoft.com/office/drawing/2014/main" id="{C07CB030-A64E-858B-B41F-7E388BDC10ED}"/>
              </a:ext>
            </a:extLst>
          </p:cNvPr>
          <p:cNvPicPr preferRelativeResize="0"/>
          <p:nvPr/>
        </p:nvPicPr>
        <p:blipFill rotWithShape="1">
          <a:blip r:embed="rId4">
            <a:alphaModFix/>
          </a:blip>
          <a:srcRect l="11254" r="13011" b="50881"/>
          <a:stretch/>
        </p:blipFill>
        <p:spPr>
          <a:xfrm rot="5400000">
            <a:off x="256744" y="3870712"/>
            <a:ext cx="1611750" cy="894075"/>
          </a:xfrm>
          <a:prstGeom prst="rect">
            <a:avLst/>
          </a:prstGeom>
          <a:noFill/>
          <a:ln>
            <a:noFill/>
          </a:ln>
        </p:spPr>
      </p:pic>
      <p:sp>
        <p:nvSpPr>
          <p:cNvPr id="23" name="Triangle isocèle 22">
            <a:extLst>
              <a:ext uri="{FF2B5EF4-FFF2-40B4-BE49-F238E27FC236}">
                <a16:creationId xmlns:a16="http://schemas.microsoft.com/office/drawing/2014/main" id="{D244BF67-1570-DB28-1E27-D51AEDE8CA3D}"/>
              </a:ext>
            </a:extLst>
          </p:cNvPr>
          <p:cNvSpPr/>
          <p:nvPr/>
        </p:nvSpPr>
        <p:spPr>
          <a:xfrm rot="5400000">
            <a:off x="-417944" y="3962832"/>
            <a:ext cx="1480883" cy="6929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82" name="Groupe 381">
            <a:extLst>
              <a:ext uri="{FF2B5EF4-FFF2-40B4-BE49-F238E27FC236}">
                <a16:creationId xmlns:a16="http://schemas.microsoft.com/office/drawing/2014/main" id="{A21B8FA8-0B73-974C-BE24-F31AB70ED520}"/>
              </a:ext>
            </a:extLst>
          </p:cNvPr>
          <p:cNvGrpSpPr/>
          <p:nvPr/>
        </p:nvGrpSpPr>
        <p:grpSpPr>
          <a:xfrm rot="10800000">
            <a:off x="6007221" y="-1075871"/>
            <a:ext cx="3381669" cy="5425321"/>
            <a:chOff x="134640" y="748320"/>
            <a:chExt cx="3381669" cy="5425321"/>
          </a:xfrm>
        </p:grpSpPr>
        <p:grpSp>
          <p:nvGrpSpPr>
            <p:cNvPr id="24" name="Google Shape;282;p28">
              <a:extLst>
                <a:ext uri="{FF2B5EF4-FFF2-40B4-BE49-F238E27FC236}">
                  <a16:creationId xmlns:a16="http://schemas.microsoft.com/office/drawing/2014/main" id="{7F685CB7-8D99-4314-771D-852687591DF6}"/>
                </a:ext>
              </a:extLst>
            </p:cNvPr>
            <p:cNvGrpSpPr/>
            <p:nvPr/>
          </p:nvGrpSpPr>
          <p:grpSpPr>
            <a:xfrm>
              <a:off x="140946" y="748320"/>
              <a:ext cx="3375363" cy="5425321"/>
              <a:chOff x="-22735" y="596399"/>
              <a:chExt cx="3375363" cy="5425321"/>
            </a:xfrm>
          </p:grpSpPr>
          <p:pic>
            <p:nvPicPr>
              <p:cNvPr id="25" name="Google Shape;283;p28">
                <a:extLst>
                  <a:ext uri="{FF2B5EF4-FFF2-40B4-BE49-F238E27FC236}">
                    <a16:creationId xmlns:a16="http://schemas.microsoft.com/office/drawing/2014/main" id="{DDEC22CD-5D41-EE05-5DAD-5CFF55AD8F87}"/>
                  </a:ext>
                </a:extLst>
              </p:cNvPr>
              <p:cNvPicPr preferRelativeResize="0"/>
              <p:nvPr/>
            </p:nvPicPr>
            <p:blipFill rotWithShape="1">
              <a:blip r:embed="rId3">
                <a:alphaModFix/>
              </a:blip>
              <a:srcRect l="5517" t="-5104" b="30035"/>
              <a:stretch/>
            </p:blipFill>
            <p:spPr>
              <a:xfrm rot="5400000">
                <a:off x="-539655" y="1113340"/>
                <a:ext cx="3981888" cy="2948008"/>
              </a:xfrm>
              <a:prstGeom prst="rect">
                <a:avLst/>
              </a:prstGeom>
              <a:noFill/>
              <a:ln>
                <a:noFill/>
              </a:ln>
            </p:spPr>
          </p:pic>
          <p:pic>
            <p:nvPicPr>
              <p:cNvPr id="26" name="Google Shape;284;p28">
                <a:extLst>
                  <a:ext uri="{FF2B5EF4-FFF2-40B4-BE49-F238E27FC236}">
                    <a16:creationId xmlns:a16="http://schemas.microsoft.com/office/drawing/2014/main" id="{EB636878-320B-0CE5-3BF3-8D18478D2E35}"/>
                  </a:ext>
                </a:extLst>
              </p:cNvPr>
              <p:cNvPicPr preferRelativeResize="0"/>
              <p:nvPr/>
            </p:nvPicPr>
            <p:blipFill rotWithShape="1">
              <a:blip r:embed="rId4">
                <a:alphaModFix/>
              </a:blip>
              <a:srcRect l="11254" r="13011" b="50881"/>
              <a:stretch/>
            </p:blipFill>
            <p:spPr>
              <a:xfrm rot="5400000">
                <a:off x="-600537" y="1202811"/>
                <a:ext cx="2723513" cy="1510690"/>
              </a:xfrm>
              <a:prstGeom prst="rect">
                <a:avLst/>
              </a:prstGeom>
              <a:noFill/>
              <a:ln>
                <a:noFill/>
              </a:ln>
            </p:spPr>
          </p:pic>
          <p:pic>
            <p:nvPicPr>
              <p:cNvPr id="27" name="Google Shape;285;p28">
                <a:extLst>
                  <a:ext uri="{FF2B5EF4-FFF2-40B4-BE49-F238E27FC236}">
                    <a16:creationId xmlns:a16="http://schemas.microsoft.com/office/drawing/2014/main" id="{5668F9E8-3F8C-C8A6-AFA6-6EB4E765637C}"/>
                  </a:ext>
                </a:extLst>
              </p:cNvPr>
              <p:cNvPicPr preferRelativeResize="0"/>
              <p:nvPr/>
            </p:nvPicPr>
            <p:blipFill rotWithShape="1">
              <a:blip r:embed="rId3">
                <a:alphaModFix/>
              </a:blip>
              <a:srcRect t="4102" b="50813"/>
              <a:stretch/>
            </p:blipFill>
            <p:spPr>
              <a:xfrm rot="5400000">
                <a:off x="-1036776" y="2590637"/>
                <a:ext cx="3595978" cy="1510690"/>
              </a:xfrm>
              <a:prstGeom prst="rect">
                <a:avLst/>
              </a:prstGeom>
              <a:noFill/>
              <a:ln>
                <a:noFill/>
              </a:ln>
            </p:spPr>
          </p:pic>
          <p:pic>
            <p:nvPicPr>
              <p:cNvPr id="28" name="Google Shape;286;p28">
                <a:extLst>
                  <a:ext uri="{FF2B5EF4-FFF2-40B4-BE49-F238E27FC236}">
                    <a16:creationId xmlns:a16="http://schemas.microsoft.com/office/drawing/2014/main" id="{EE9C4237-5091-4984-F098-E711AE7F0504}"/>
                  </a:ext>
                </a:extLst>
              </p:cNvPr>
              <p:cNvPicPr preferRelativeResize="0"/>
              <p:nvPr/>
            </p:nvPicPr>
            <p:blipFill rotWithShape="1">
              <a:blip r:embed="rId3">
                <a:alphaModFix/>
              </a:blip>
              <a:srcRect l="5516" t="-5104" r="37551" b="30035"/>
              <a:stretch/>
            </p:blipFill>
            <p:spPr>
              <a:xfrm rot="5400000">
                <a:off x="251575" y="2465300"/>
                <a:ext cx="2399450" cy="2948000"/>
              </a:xfrm>
              <a:prstGeom prst="rect">
                <a:avLst/>
              </a:prstGeom>
              <a:noFill/>
              <a:ln>
                <a:noFill/>
              </a:ln>
            </p:spPr>
          </p:pic>
          <p:grpSp>
            <p:nvGrpSpPr>
              <p:cNvPr id="29" name="Google Shape;287;p28">
                <a:extLst>
                  <a:ext uri="{FF2B5EF4-FFF2-40B4-BE49-F238E27FC236}">
                    <a16:creationId xmlns:a16="http://schemas.microsoft.com/office/drawing/2014/main" id="{3A379E95-4890-2AF4-F6B2-D2FCDEBF37EF}"/>
                  </a:ext>
                </a:extLst>
              </p:cNvPr>
              <p:cNvGrpSpPr/>
              <p:nvPr/>
            </p:nvGrpSpPr>
            <p:grpSpPr>
              <a:xfrm rot="-5400000">
                <a:off x="-599782" y="2439476"/>
                <a:ext cx="3281550" cy="2127456"/>
                <a:chOff x="-8" y="0"/>
                <a:chExt cx="3281550" cy="2127456"/>
              </a:xfrm>
            </p:grpSpPr>
            <p:pic>
              <p:nvPicPr>
                <p:cNvPr id="353" name="Google Shape;288;p28">
                  <a:extLst>
                    <a:ext uri="{FF2B5EF4-FFF2-40B4-BE49-F238E27FC236}">
                      <a16:creationId xmlns:a16="http://schemas.microsoft.com/office/drawing/2014/main" id="{30B18DE3-F79E-D0E2-D9FD-E1B8C7C9E728}"/>
                    </a:ext>
                  </a:extLst>
                </p:cNvPr>
                <p:cNvPicPr preferRelativeResize="0"/>
                <p:nvPr/>
              </p:nvPicPr>
              <p:blipFill rotWithShape="1">
                <a:blip r:embed="rId3">
                  <a:alphaModFix/>
                </a:blip>
                <a:srcRect l="5517" t="-5104" b="30035"/>
                <a:stretch/>
              </p:blipFill>
              <p:spPr>
                <a:xfrm rot="10800000">
                  <a:off x="408192" y="0"/>
                  <a:ext cx="2873350" cy="2127450"/>
                </a:xfrm>
                <a:prstGeom prst="rect">
                  <a:avLst/>
                </a:prstGeom>
                <a:noFill/>
                <a:ln>
                  <a:noFill/>
                </a:ln>
              </p:spPr>
            </p:pic>
            <p:pic>
              <p:nvPicPr>
                <p:cNvPr id="354" name="Google Shape;289;p28">
                  <a:extLst>
                    <a:ext uri="{FF2B5EF4-FFF2-40B4-BE49-F238E27FC236}">
                      <a16:creationId xmlns:a16="http://schemas.microsoft.com/office/drawing/2014/main" id="{C1C0B94B-93EF-FE29-D269-8F6D5BE27BD4}"/>
                    </a:ext>
                  </a:extLst>
                </p:cNvPr>
                <p:cNvPicPr preferRelativeResize="0"/>
                <p:nvPr/>
              </p:nvPicPr>
              <p:blipFill rotWithShape="1">
                <a:blip r:embed="rId4">
                  <a:alphaModFix/>
                </a:blip>
                <a:srcRect l="11254" r="13011" b="50881"/>
                <a:stretch/>
              </p:blipFill>
              <p:spPr>
                <a:xfrm rot="10800000">
                  <a:off x="1316242" y="20631"/>
                  <a:ext cx="1965300" cy="1090200"/>
                </a:xfrm>
                <a:prstGeom prst="rect">
                  <a:avLst/>
                </a:prstGeom>
                <a:noFill/>
                <a:ln>
                  <a:noFill/>
                </a:ln>
              </p:spPr>
            </p:pic>
            <p:pic>
              <p:nvPicPr>
                <p:cNvPr id="355" name="Google Shape;290;p28">
                  <a:extLst>
                    <a:ext uri="{FF2B5EF4-FFF2-40B4-BE49-F238E27FC236}">
                      <a16:creationId xmlns:a16="http://schemas.microsoft.com/office/drawing/2014/main" id="{AB51B865-4D7F-F960-1EEC-A080D57CA5D1}"/>
                    </a:ext>
                  </a:extLst>
                </p:cNvPr>
                <p:cNvPicPr preferRelativeResize="0"/>
                <p:nvPr/>
              </p:nvPicPr>
              <p:blipFill rotWithShape="1">
                <a:blip r:embed="rId3">
                  <a:alphaModFix/>
                </a:blip>
                <a:srcRect t="4102" b="50813"/>
                <a:stretch/>
              </p:blipFill>
              <p:spPr>
                <a:xfrm rot="10800000">
                  <a:off x="-8" y="20626"/>
                  <a:ext cx="2594875" cy="1090200"/>
                </a:xfrm>
                <a:prstGeom prst="rect">
                  <a:avLst/>
                </a:prstGeom>
                <a:noFill/>
                <a:ln>
                  <a:noFill/>
                </a:ln>
              </p:spPr>
            </p:pic>
            <p:pic>
              <p:nvPicPr>
                <p:cNvPr id="356" name="Google Shape;291;p28">
                  <a:extLst>
                    <a:ext uri="{FF2B5EF4-FFF2-40B4-BE49-F238E27FC236}">
                      <a16:creationId xmlns:a16="http://schemas.microsoft.com/office/drawing/2014/main" id="{717FDDAC-472E-B4D6-754A-BA1F887D3A79}"/>
                    </a:ext>
                  </a:extLst>
                </p:cNvPr>
                <p:cNvPicPr preferRelativeResize="0"/>
                <p:nvPr/>
              </p:nvPicPr>
              <p:blipFill rotWithShape="1">
                <a:blip r:embed="rId3">
                  <a:alphaModFix/>
                </a:blip>
                <a:srcRect l="5518" t="-5104" r="50852" b="30035"/>
                <a:stretch/>
              </p:blipFill>
              <p:spPr>
                <a:xfrm rot="10800000">
                  <a:off x="408192" y="6"/>
                  <a:ext cx="1326825" cy="2127450"/>
                </a:xfrm>
                <a:prstGeom prst="rect">
                  <a:avLst/>
                </a:prstGeom>
                <a:noFill/>
                <a:ln>
                  <a:noFill/>
                </a:ln>
              </p:spPr>
            </p:pic>
            <p:pic>
              <p:nvPicPr>
                <p:cNvPr id="357" name="Google Shape;292;p28">
                  <a:extLst>
                    <a:ext uri="{FF2B5EF4-FFF2-40B4-BE49-F238E27FC236}">
                      <a16:creationId xmlns:a16="http://schemas.microsoft.com/office/drawing/2014/main" id="{F4BC21E8-CDEA-2787-831E-9A1319FF3C06}"/>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
                  <a:ext cx="1651475" cy="762675"/>
                </a:xfrm>
                <a:prstGeom prst="rect">
                  <a:avLst/>
                </a:prstGeom>
                <a:noFill/>
                <a:ln>
                  <a:solidFill>
                    <a:schemeClr val="accent3">
                      <a:lumMod val="65000"/>
                    </a:schemeClr>
                  </a:solidFill>
                </a:ln>
              </p:spPr>
            </p:pic>
            <p:pic>
              <p:nvPicPr>
                <p:cNvPr id="358" name="Google Shape;293;p28">
                  <a:extLst>
                    <a:ext uri="{FF2B5EF4-FFF2-40B4-BE49-F238E27FC236}">
                      <a16:creationId xmlns:a16="http://schemas.microsoft.com/office/drawing/2014/main" id="{AEF4D863-21CB-FBF7-BF69-25A20E53FC14}"/>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82393"/>
                  <a:ext cx="1651475" cy="762675"/>
                </a:xfrm>
                <a:prstGeom prst="rect">
                  <a:avLst/>
                </a:prstGeom>
                <a:noFill/>
                <a:ln>
                  <a:noFill/>
                </a:ln>
              </p:spPr>
            </p:pic>
          </p:grpSp>
          <p:pic>
            <p:nvPicPr>
              <p:cNvPr id="30" name="Google Shape;294;p28">
                <a:extLst>
                  <a:ext uri="{FF2B5EF4-FFF2-40B4-BE49-F238E27FC236}">
                    <a16:creationId xmlns:a16="http://schemas.microsoft.com/office/drawing/2014/main" id="{70CE1783-9D11-1752-B99A-D4BD4BE037E2}"/>
                  </a:ext>
                </a:extLst>
              </p:cNvPr>
              <p:cNvPicPr preferRelativeResize="0"/>
              <p:nvPr/>
            </p:nvPicPr>
            <p:blipFill rotWithShape="1">
              <a:blip r:embed="rId3">
                <a:alphaModFix/>
              </a:blip>
              <a:srcRect l="35435" t="1038" r="-10067" b="47015"/>
              <a:stretch/>
            </p:blipFill>
            <p:spPr>
              <a:xfrm rot="5400000">
                <a:off x="-923034" y="1746057"/>
                <a:ext cx="5187250" cy="3364075"/>
              </a:xfrm>
              <a:prstGeom prst="rect">
                <a:avLst/>
              </a:prstGeom>
              <a:noFill/>
              <a:ln>
                <a:noFill/>
              </a:ln>
            </p:spPr>
          </p:pic>
          <p:pic>
            <p:nvPicPr>
              <p:cNvPr id="31" name="Google Shape;295;p28">
                <a:extLst>
                  <a:ext uri="{FF2B5EF4-FFF2-40B4-BE49-F238E27FC236}">
                    <a16:creationId xmlns:a16="http://schemas.microsoft.com/office/drawing/2014/main" id="{C8C3A913-FAEE-2003-30C4-C2E9732FCCC7}"/>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b="50443"/>
              <a:stretch/>
            </p:blipFill>
            <p:spPr>
              <a:xfrm rot="5400000">
                <a:off x="-280950" y="996475"/>
                <a:ext cx="959650" cy="443150"/>
              </a:xfrm>
              <a:prstGeom prst="rect">
                <a:avLst/>
              </a:prstGeom>
              <a:noFill/>
              <a:ln>
                <a:noFill/>
              </a:ln>
            </p:spPr>
          </p:pic>
          <p:pic>
            <p:nvPicPr>
              <p:cNvPr id="352" name="Google Shape;296;p28">
                <a:extLst>
                  <a:ext uri="{FF2B5EF4-FFF2-40B4-BE49-F238E27FC236}">
                    <a16:creationId xmlns:a16="http://schemas.microsoft.com/office/drawing/2014/main" id="{1485DD89-4592-09AA-7496-CB24AB0D6754}"/>
                  </a:ext>
                </a:extLst>
              </p:cNvPr>
              <p:cNvPicPr preferRelativeResize="0"/>
              <p:nvPr/>
            </p:nvPicPr>
            <p:blipFill rotWithShape="1">
              <a:blip r:embed="rId7">
                <a:alphaModFix/>
              </a:blip>
              <a:srcRect b="50443"/>
              <a:stretch/>
            </p:blipFill>
            <p:spPr>
              <a:xfrm rot="5400000">
                <a:off x="-638593" y="2163864"/>
                <a:ext cx="2288614" cy="1056839"/>
              </a:xfrm>
              <a:prstGeom prst="rect">
                <a:avLst/>
              </a:prstGeom>
              <a:noFill/>
              <a:ln>
                <a:noFill/>
              </a:ln>
            </p:spPr>
          </p:pic>
        </p:grpSp>
        <p:sp>
          <p:nvSpPr>
            <p:cNvPr id="359" name="Triangle isocèle 358">
              <a:extLst>
                <a:ext uri="{FF2B5EF4-FFF2-40B4-BE49-F238E27FC236}">
                  <a16:creationId xmlns:a16="http://schemas.microsoft.com/office/drawing/2014/main" id="{8DE06D83-2782-9753-B295-E9BA020D26E8}"/>
                </a:ext>
              </a:extLst>
            </p:cNvPr>
            <p:cNvSpPr/>
            <p:nvPr/>
          </p:nvSpPr>
          <p:spPr>
            <a:xfrm rot="5400000">
              <a:off x="-102725" y="1174700"/>
              <a:ext cx="912939" cy="438210"/>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0" name="Triangle isocèle 359">
              <a:extLst>
                <a:ext uri="{FF2B5EF4-FFF2-40B4-BE49-F238E27FC236}">
                  <a16:creationId xmlns:a16="http://schemas.microsoft.com/office/drawing/2014/main" id="{49E99B6C-FCBD-B622-F93C-0C1389C2B3D3}"/>
                </a:ext>
              </a:extLst>
            </p:cNvPr>
            <p:cNvSpPr/>
            <p:nvPr/>
          </p:nvSpPr>
          <p:spPr>
            <a:xfrm rot="5400000">
              <a:off x="-344911" y="2358368"/>
              <a:ext cx="1965301" cy="971009"/>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61" name="Google Shape;297;p28">
              <a:extLst>
                <a:ext uri="{FF2B5EF4-FFF2-40B4-BE49-F238E27FC236}">
                  <a16:creationId xmlns:a16="http://schemas.microsoft.com/office/drawing/2014/main" id="{D7219559-F12E-9D5B-B7A9-FE83AB57D66E}"/>
                </a:ext>
              </a:extLst>
            </p:cNvPr>
            <p:cNvPicPr preferRelativeResize="0"/>
            <p:nvPr/>
          </p:nvPicPr>
          <p:blipFill rotWithShape="1">
            <a:blip r:embed="rId4">
              <a:alphaModFix/>
            </a:blip>
            <a:srcRect l="11254" r="13011" b="50881"/>
            <a:stretch/>
          </p:blipFill>
          <p:spPr>
            <a:xfrm rot="5400000">
              <a:off x="-217283" y="3266837"/>
              <a:ext cx="1611750" cy="894075"/>
            </a:xfrm>
            <a:prstGeom prst="rect">
              <a:avLst/>
            </a:prstGeom>
            <a:noFill/>
            <a:ln>
              <a:noFill/>
            </a:ln>
          </p:spPr>
        </p:pic>
        <p:pic>
          <p:nvPicPr>
            <p:cNvPr id="362" name="Google Shape;297;p28">
              <a:extLst>
                <a:ext uri="{FF2B5EF4-FFF2-40B4-BE49-F238E27FC236}">
                  <a16:creationId xmlns:a16="http://schemas.microsoft.com/office/drawing/2014/main" id="{BDCF2EA5-7D99-B0DA-6C31-5F18CE74DF08}"/>
                </a:ext>
              </a:extLst>
            </p:cNvPr>
            <p:cNvPicPr preferRelativeResize="0"/>
            <p:nvPr/>
          </p:nvPicPr>
          <p:blipFill rotWithShape="1">
            <a:blip r:embed="rId4">
              <a:alphaModFix/>
            </a:blip>
            <a:srcRect l="11254" r="13011" b="50881"/>
            <a:stretch/>
          </p:blipFill>
          <p:spPr>
            <a:xfrm rot="5400000">
              <a:off x="409144" y="4023112"/>
              <a:ext cx="1611750" cy="894075"/>
            </a:xfrm>
            <a:prstGeom prst="rect">
              <a:avLst/>
            </a:prstGeom>
            <a:noFill/>
            <a:ln>
              <a:noFill/>
            </a:ln>
          </p:spPr>
        </p:pic>
        <p:sp>
          <p:nvSpPr>
            <p:cNvPr id="363" name="Triangle isocèle 362">
              <a:extLst>
                <a:ext uri="{FF2B5EF4-FFF2-40B4-BE49-F238E27FC236}">
                  <a16:creationId xmlns:a16="http://schemas.microsoft.com/office/drawing/2014/main" id="{464824E0-0108-507E-42A2-19E4850FCCFC}"/>
                </a:ext>
              </a:extLst>
            </p:cNvPr>
            <p:cNvSpPr/>
            <p:nvPr/>
          </p:nvSpPr>
          <p:spPr>
            <a:xfrm rot="5400000">
              <a:off x="-250405" y="4153798"/>
              <a:ext cx="1480883" cy="6929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2421578830"/>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9" name="Google Shape;226;p5" descr="The Data Science Process (CRISP-DM) - Michael Fuchs Python">
            <a:extLst>
              <a:ext uri="{FF2B5EF4-FFF2-40B4-BE49-F238E27FC236}">
                <a16:creationId xmlns:a16="http://schemas.microsoft.com/office/drawing/2014/main" id="{5799F21E-049D-10BF-78E2-F447C7CDD425}"/>
              </a:ext>
            </a:extLst>
          </p:cNvPr>
          <p:cNvPicPr preferRelativeResize="0"/>
          <p:nvPr/>
        </p:nvPicPr>
        <p:blipFill rotWithShape="1">
          <a:blip r:embed="rId3">
            <a:alphaModFix/>
          </a:blip>
          <a:srcRect/>
          <a:stretch/>
        </p:blipFill>
        <p:spPr>
          <a:xfrm>
            <a:off x="4074896" y="890410"/>
            <a:ext cx="4640782" cy="4062334"/>
          </a:xfrm>
          <a:prstGeom prst="rect">
            <a:avLst/>
          </a:prstGeom>
          <a:noFill/>
          <a:ln>
            <a:noFill/>
          </a:ln>
        </p:spPr>
      </p:pic>
      <p:sp>
        <p:nvSpPr>
          <p:cNvPr id="302" name="Google Shape;302;p2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 Crisp-DM</a:t>
            </a:r>
            <a:endParaRPr dirty="0"/>
          </a:p>
        </p:txBody>
      </p:sp>
      <p:sp>
        <p:nvSpPr>
          <p:cNvPr id="3" name="Triangle isocèle 2">
            <a:extLst>
              <a:ext uri="{FF2B5EF4-FFF2-40B4-BE49-F238E27FC236}">
                <a16:creationId xmlns:a16="http://schemas.microsoft.com/office/drawing/2014/main" id="{DC12FFE2-5E7C-E479-D514-DE696F3CF07F}"/>
              </a:ext>
            </a:extLst>
          </p:cNvPr>
          <p:cNvSpPr/>
          <p:nvPr/>
        </p:nvSpPr>
        <p:spPr>
          <a:xfrm rot="5400000">
            <a:off x="-237744" y="2944368"/>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Triangle isocèle 3">
            <a:extLst>
              <a:ext uri="{FF2B5EF4-FFF2-40B4-BE49-F238E27FC236}">
                <a16:creationId xmlns:a16="http://schemas.microsoft.com/office/drawing/2014/main" id="{7D5E4DAD-3A1E-4C77-84DA-844F6AD521FD}"/>
              </a:ext>
            </a:extLst>
          </p:cNvPr>
          <p:cNvSpPr/>
          <p:nvPr/>
        </p:nvSpPr>
        <p:spPr>
          <a:xfrm rot="16200000">
            <a:off x="8563171" y="1816055"/>
            <a:ext cx="777611" cy="384048"/>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42821894-1E7F-435B-D4EE-30CAE4A2434C}"/>
              </a:ext>
            </a:extLst>
          </p:cNvPr>
          <p:cNvPicPr preferRelativeResize="0"/>
          <p:nvPr/>
        </p:nvPicPr>
        <p:blipFill rotWithShape="1">
          <a:blip r:embed="rId4" cstate="screen">
            <a:alphaModFix/>
            <a:extLst>
              <a:ext uri="{28A0092B-C50C-407E-A947-70E740481C1C}">
                <a14:useLocalDpi xmlns:a14="http://schemas.microsoft.com/office/drawing/2010/main"/>
              </a:ext>
            </a:extLst>
          </a:blip>
          <a:srcRect l="11254" r="13011" b="50881"/>
          <a:stretch/>
        </p:blipFill>
        <p:spPr>
          <a:xfrm rot="5400000">
            <a:off x="-243692" y="2622286"/>
            <a:ext cx="923401" cy="472596"/>
          </a:xfrm>
          <a:prstGeom prst="rect">
            <a:avLst/>
          </a:prstGeom>
          <a:noFill/>
          <a:ln>
            <a:noFill/>
          </a:ln>
        </p:spPr>
      </p:pic>
      <p:pic>
        <p:nvPicPr>
          <p:cNvPr id="6" name="Google Shape;297;p28">
            <a:extLst>
              <a:ext uri="{FF2B5EF4-FFF2-40B4-BE49-F238E27FC236}">
                <a16:creationId xmlns:a16="http://schemas.microsoft.com/office/drawing/2014/main" id="{5760D52D-DB31-7C05-93A5-E77613894FB1}"/>
              </a:ext>
            </a:extLst>
          </p:cNvPr>
          <p:cNvPicPr preferRelativeResize="0"/>
          <p:nvPr/>
        </p:nvPicPr>
        <p:blipFill rotWithShape="1">
          <a:blip r:embed="rId4" cstate="screen">
            <a:alphaModFix/>
            <a:extLst>
              <a:ext uri="{28A0092B-C50C-407E-A947-70E740481C1C}">
                <a14:useLocalDpi xmlns:a14="http://schemas.microsoft.com/office/drawing/2010/main"/>
              </a:ext>
            </a:extLst>
          </a:blip>
          <a:srcRect l="11254" r="13011" b="50881"/>
          <a:stretch/>
        </p:blipFill>
        <p:spPr>
          <a:xfrm rot="16200000">
            <a:off x="8490276" y="1382974"/>
            <a:ext cx="923401" cy="472596"/>
          </a:xfrm>
          <a:prstGeom prst="rect">
            <a:avLst/>
          </a:prstGeom>
          <a:noFill/>
          <a:ln>
            <a:noFill/>
          </a:ln>
        </p:spPr>
      </p:pic>
      <p:grpSp>
        <p:nvGrpSpPr>
          <p:cNvPr id="10" name="Google Shape;231;p5">
            <a:extLst>
              <a:ext uri="{FF2B5EF4-FFF2-40B4-BE49-F238E27FC236}">
                <a16:creationId xmlns:a16="http://schemas.microsoft.com/office/drawing/2014/main" id="{FA53884D-9392-3997-5F3F-F1923C72E60C}"/>
              </a:ext>
            </a:extLst>
          </p:cNvPr>
          <p:cNvGrpSpPr/>
          <p:nvPr/>
        </p:nvGrpSpPr>
        <p:grpSpPr>
          <a:xfrm>
            <a:off x="454307" y="701879"/>
            <a:ext cx="3310587" cy="2983042"/>
            <a:chOff x="0" y="373329"/>
            <a:chExt cx="3699322" cy="3340309"/>
          </a:xfrm>
        </p:grpSpPr>
        <p:sp>
          <p:nvSpPr>
            <p:cNvPr id="13" name="Google Shape;234;p5">
              <a:extLst>
                <a:ext uri="{FF2B5EF4-FFF2-40B4-BE49-F238E27FC236}">
                  <a16:creationId xmlns:a16="http://schemas.microsoft.com/office/drawing/2014/main" id="{884985FB-AF36-E4BA-2F71-42BF1BF2E66D}"/>
                </a:ext>
              </a:extLst>
            </p:cNvPr>
            <p:cNvSpPr/>
            <p:nvPr/>
          </p:nvSpPr>
          <p:spPr>
            <a:xfrm>
              <a:off x="0" y="749577"/>
              <a:ext cx="3699322" cy="107019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235;p5">
              <a:extLst>
                <a:ext uri="{FF2B5EF4-FFF2-40B4-BE49-F238E27FC236}">
                  <a16:creationId xmlns:a16="http://schemas.microsoft.com/office/drawing/2014/main" id="{2EBD154F-5F50-44C4-D35B-4F2E84C4FEB9}"/>
                </a:ext>
              </a:extLst>
            </p:cNvPr>
            <p:cNvSpPr txBox="1"/>
            <p:nvPr/>
          </p:nvSpPr>
          <p:spPr>
            <a:xfrm>
              <a:off x="0" y="373329"/>
              <a:ext cx="3699322" cy="1070190"/>
            </a:xfrm>
            <a:prstGeom prst="rect">
              <a:avLst/>
            </a:prstGeom>
            <a:noFill/>
            <a:ln>
              <a:noFill/>
            </a:ln>
          </p:spPr>
          <p:txBody>
            <a:bodyPr spcFirstLastPara="1" wrap="square" lIns="117450" tIns="27925" rIns="156450" bIns="27925" anchor="t" anchorCtr="0">
              <a:noAutofit/>
            </a:bodyPr>
            <a:lstStyle/>
            <a:p>
              <a:pPr marL="171450" marR="0" lvl="1" indent="-171450" algn="l" rtl="0">
                <a:lnSpc>
                  <a:spcPct val="90000"/>
                </a:lnSpc>
                <a:spcBef>
                  <a:spcPts val="0"/>
                </a:spcBef>
                <a:spcAft>
                  <a:spcPts val="0"/>
                </a:spcAft>
                <a:buClr>
                  <a:srgbClr val="000000"/>
                </a:buClr>
                <a:buSzPts val="1700"/>
                <a:buFont typeface="Arial"/>
                <a:buChar char="•"/>
              </a:pPr>
              <a:endParaRPr sz="1700" b="0" i="0" u="none" strike="noStrike" cap="none" dirty="0">
                <a:solidFill>
                  <a:srgbClr val="000000"/>
                </a:solidFill>
                <a:latin typeface="Arial"/>
                <a:ea typeface="Arial"/>
                <a:cs typeface="Arial"/>
                <a:sym typeface="Arial"/>
              </a:endParaRPr>
            </a:p>
          </p:txBody>
        </p:sp>
        <p:sp>
          <p:nvSpPr>
            <p:cNvPr id="17" name="Google Shape;238;p5">
              <a:extLst>
                <a:ext uri="{FF2B5EF4-FFF2-40B4-BE49-F238E27FC236}">
                  <a16:creationId xmlns:a16="http://schemas.microsoft.com/office/drawing/2014/main" id="{8ECE1D09-A90D-21B1-6B18-F623AB4A3C2A}"/>
                </a:ext>
              </a:extLst>
            </p:cNvPr>
            <p:cNvSpPr/>
            <p:nvPr/>
          </p:nvSpPr>
          <p:spPr>
            <a:xfrm>
              <a:off x="0" y="2347438"/>
              <a:ext cx="3699322" cy="136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 name="TextBox 7">
            <a:extLst>
              <a:ext uri="{FF2B5EF4-FFF2-40B4-BE49-F238E27FC236}">
                <a16:creationId xmlns:a16="http://schemas.microsoft.com/office/drawing/2014/main" id="{5DE936FF-90E5-4BDF-A555-59A8405DE06C}"/>
              </a:ext>
            </a:extLst>
          </p:cNvPr>
          <p:cNvSpPr txBox="1"/>
          <p:nvPr/>
        </p:nvSpPr>
        <p:spPr>
          <a:xfrm>
            <a:off x="720001" y="2134106"/>
            <a:ext cx="2757718" cy="2188291"/>
          </a:xfrm>
          <a:prstGeom prst="rect">
            <a:avLst/>
          </a:prstGeom>
          <a:noFill/>
        </p:spPr>
        <p:txBody>
          <a:bodyPr wrap="square" rtlCol="0">
            <a:spAutoFit/>
          </a:bodyPr>
          <a:lstStyle/>
          <a:p>
            <a:pPr marL="285750" marR="0" lvl="1" indent="-285750" algn="l" rtl="0">
              <a:lnSpc>
                <a:spcPct val="90000"/>
              </a:lnSpc>
              <a:spcBef>
                <a:spcPts val="0"/>
              </a:spcBef>
              <a:spcAft>
                <a:spcPts val="0"/>
              </a:spcAft>
              <a:buClr>
                <a:srgbClr val="C00000"/>
              </a:buClr>
              <a:buSzPct val="124000"/>
              <a:buFont typeface="Arial" panose="020B0604020202020204" pitchFamily="34" charset="0"/>
              <a:buChar char="►"/>
            </a:pPr>
            <a:r>
              <a:rPr lang="en-US" sz="1600" b="0" i="0" u="none" strike="noStrike" cap="none" dirty="0">
                <a:solidFill>
                  <a:srgbClr val="000000"/>
                </a:solidFill>
                <a:latin typeface="Arial"/>
                <a:ea typeface="Arial"/>
                <a:cs typeface="Arial"/>
                <a:sym typeface="Arial"/>
              </a:rPr>
              <a:t>Flexible and iterative process</a:t>
            </a:r>
          </a:p>
          <a:p>
            <a:pPr marL="285750" marR="0" lvl="1" indent="-285750" algn="l" rtl="0">
              <a:lnSpc>
                <a:spcPct val="90000"/>
              </a:lnSpc>
              <a:spcBef>
                <a:spcPts val="340"/>
              </a:spcBef>
              <a:spcAft>
                <a:spcPts val="0"/>
              </a:spcAft>
              <a:buClr>
                <a:srgbClr val="C00000"/>
              </a:buClr>
              <a:buSzPct val="124000"/>
              <a:buFont typeface="Arial" panose="020B0604020202020204" pitchFamily="34" charset="0"/>
              <a:buChar char="►"/>
            </a:pPr>
            <a:r>
              <a:rPr lang="en-US" sz="1600" b="0" i="0" u="none" strike="noStrike" cap="none" dirty="0">
                <a:solidFill>
                  <a:srgbClr val="000000"/>
                </a:solidFill>
                <a:latin typeface="Arial"/>
                <a:ea typeface="Arial"/>
                <a:cs typeface="Arial"/>
                <a:sym typeface="Arial"/>
              </a:rPr>
              <a:t>Facilitates effective communication among stakeholders</a:t>
            </a:r>
          </a:p>
          <a:p>
            <a:pPr marL="285750" marR="0" lvl="1" indent="-285750" algn="l" rtl="0">
              <a:lnSpc>
                <a:spcPct val="90000"/>
              </a:lnSpc>
              <a:spcBef>
                <a:spcPts val="340"/>
              </a:spcBef>
              <a:spcAft>
                <a:spcPts val="0"/>
              </a:spcAft>
              <a:buClr>
                <a:srgbClr val="C00000"/>
              </a:buClr>
              <a:buSzPct val="124000"/>
              <a:buFont typeface="Arial" panose="020B0604020202020204" pitchFamily="34" charset="0"/>
              <a:buChar char="►"/>
            </a:pPr>
            <a:r>
              <a:rPr lang="en-US" sz="1600" b="0" i="0" u="none" strike="noStrike" cap="none" dirty="0">
                <a:solidFill>
                  <a:srgbClr val="000000"/>
                </a:solidFill>
                <a:latin typeface="Arial"/>
                <a:ea typeface="Arial"/>
                <a:cs typeface="Arial"/>
                <a:sym typeface="Arial"/>
              </a:rPr>
              <a:t>Provides a clear roadmap for project execution</a:t>
            </a:r>
          </a:p>
          <a:p>
            <a:pPr marL="285750" indent="-285750">
              <a:buClr>
                <a:srgbClr val="C00000"/>
              </a:buClr>
              <a:buSzPct val="124000"/>
              <a:buFont typeface="Arial" panose="020B0604020202020204" pitchFamily="34" charset="0"/>
              <a:buChar char="►"/>
            </a:pPr>
            <a:endParaRPr lang="fr-FR" sz="1600" dirty="0"/>
          </a:p>
        </p:txBody>
      </p:sp>
      <p:sp>
        <p:nvSpPr>
          <p:cNvPr id="2" name="Right Triangle 1">
            <a:extLst>
              <a:ext uri="{FF2B5EF4-FFF2-40B4-BE49-F238E27FC236}">
                <a16:creationId xmlns:a16="http://schemas.microsoft.com/office/drawing/2014/main" id="{86DE2909-F6C0-DD36-5317-FA1FABA7606A}"/>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7" name="TextBox 6">
            <a:extLst>
              <a:ext uri="{FF2B5EF4-FFF2-40B4-BE49-F238E27FC236}">
                <a16:creationId xmlns:a16="http://schemas.microsoft.com/office/drawing/2014/main" id="{7E1E1860-7832-9E81-7231-844438FC84D6}"/>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15</a:t>
            </a:r>
          </a:p>
        </p:txBody>
      </p:sp>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0">
          <a:extLst>
            <a:ext uri="{FF2B5EF4-FFF2-40B4-BE49-F238E27FC236}">
              <a16:creationId xmlns:a16="http://schemas.microsoft.com/office/drawing/2014/main" id="{E472D5D3-08B5-774D-AC75-9E251F0A6C19}"/>
            </a:ext>
          </a:extLst>
        </p:cNvPr>
        <p:cNvGrpSpPr/>
        <p:nvPr/>
      </p:nvGrpSpPr>
      <p:grpSpPr>
        <a:xfrm>
          <a:off x="0" y="0"/>
          <a:ext cx="0" cy="0"/>
          <a:chOff x="0" y="0"/>
          <a:chExt cx="0" cy="0"/>
        </a:xfrm>
      </p:grpSpPr>
      <p:sp>
        <p:nvSpPr>
          <p:cNvPr id="311" name="Google Shape;311;p30">
            <a:extLst>
              <a:ext uri="{FF2B5EF4-FFF2-40B4-BE49-F238E27FC236}">
                <a16:creationId xmlns:a16="http://schemas.microsoft.com/office/drawing/2014/main" id="{358FBE1E-804C-0ABC-6A75-CAE0C2B5F0C6}"/>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Technologies and tools</a:t>
            </a:r>
            <a:endParaRPr dirty="0"/>
          </a:p>
        </p:txBody>
      </p:sp>
      <p:sp>
        <p:nvSpPr>
          <p:cNvPr id="2" name="Triangle isocèle 1">
            <a:extLst>
              <a:ext uri="{FF2B5EF4-FFF2-40B4-BE49-F238E27FC236}">
                <a16:creationId xmlns:a16="http://schemas.microsoft.com/office/drawing/2014/main" id="{EEBF2DBB-820B-CE4B-F739-D7AC10B5714B}"/>
              </a:ext>
            </a:extLst>
          </p:cNvPr>
          <p:cNvSpPr/>
          <p:nvPr/>
        </p:nvSpPr>
        <p:spPr>
          <a:xfrm rot="5400000">
            <a:off x="-237743" y="1730805"/>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 name="Google Shape;297;p28">
            <a:extLst>
              <a:ext uri="{FF2B5EF4-FFF2-40B4-BE49-F238E27FC236}">
                <a16:creationId xmlns:a16="http://schemas.microsoft.com/office/drawing/2014/main" id="{D4B9241F-82B3-9437-6F00-9BE3FA8646CE}"/>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226916" y="2074088"/>
            <a:ext cx="923401" cy="472596"/>
          </a:xfrm>
          <a:prstGeom prst="rect">
            <a:avLst/>
          </a:prstGeom>
          <a:noFill/>
          <a:ln>
            <a:noFill/>
          </a:ln>
        </p:spPr>
      </p:pic>
      <p:sp>
        <p:nvSpPr>
          <p:cNvPr id="4" name="Triangle isocèle 3">
            <a:extLst>
              <a:ext uri="{FF2B5EF4-FFF2-40B4-BE49-F238E27FC236}">
                <a16:creationId xmlns:a16="http://schemas.microsoft.com/office/drawing/2014/main" id="{D1D9CF8B-CC84-0A7A-A18B-2FFE24EB8435}"/>
              </a:ext>
            </a:extLst>
          </p:cNvPr>
          <p:cNvSpPr/>
          <p:nvPr/>
        </p:nvSpPr>
        <p:spPr>
          <a:xfrm rot="16200000">
            <a:off x="8444700" y="2868020"/>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E81A713C-ED19-3916-CC95-F90037E1C5A7}"/>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16200000">
            <a:off x="8446002" y="2535788"/>
            <a:ext cx="923401" cy="472596"/>
          </a:xfrm>
          <a:prstGeom prst="rect">
            <a:avLst/>
          </a:prstGeom>
          <a:noFill/>
          <a:ln>
            <a:noFill/>
          </a:ln>
        </p:spPr>
      </p:pic>
      <p:graphicFrame>
        <p:nvGraphicFramePr>
          <p:cNvPr id="9" name="Diagram 8">
            <a:extLst>
              <a:ext uri="{FF2B5EF4-FFF2-40B4-BE49-F238E27FC236}">
                <a16:creationId xmlns:a16="http://schemas.microsoft.com/office/drawing/2014/main" id="{61D381F6-853C-76D2-734B-65D7F4368AFC}"/>
              </a:ext>
            </a:extLst>
          </p:cNvPr>
          <p:cNvGraphicFramePr/>
          <p:nvPr>
            <p:extLst>
              <p:ext uri="{D42A27DB-BD31-4B8C-83A1-F6EECF244321}">
                <p14:modId xmlns:p14="http://schemas.microsoft.com/office/powerpoint/2010/main" val="942982132"/>
              </p:ext>
            </p:extLst>
          </p:nvPr>
        </p:nvGraphicFramePr>
        <p:xfrm>
          <a:off x="1064206" y="1280013"/>
          <a:ext cx="7329986" cy="33239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ight Triangle 5">
            <a:extLst>
              <a:ext uri="{FF2B5EF4-FFF2-40B4-BE49-F238E27FC236}">
                <a16:creationId xmlns:a16="http://schemas.microsoft.com/office/drawing/2014/main" id="{F9362BB5-963F-2321-8D5C-E0D0D2AD18B8}"/>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7" name="TextBox 6">
            <a:extLst>
              <a:ext uri="{FF2B5EF4-FFF2-40B4-BE49-F238E27FC236}">
                <a16:creationId xmlns:a16="http://schemas.microsoft.com/office/drawing/2014/main" id="{3EF8AE7A-1325-4E1E-3591-F52A151CF6F7}"/>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16</a:t>
            </a:r>
          </a:p>
        </p:txBody>
      </p:sp>
    </p:spTree>
    <p:extLst>
      <p:ext uri="{BB962C8B-B14F-4D97-AF65-F5344CB8AC3E}">
        <p14:creationId xmlns:p14="http://schemas.microsoft.com/office/powerpoint/2010/main" val="4137938441"/>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3">
          <a:extLst>
            <a:ext uri="{FF2B5EF4-FFF2-40B4-BE49-F238E27FC236}">
              <a16:creationId xmlns:a16="http://schemas.microsoft.com/office/drawing/2014/main" id="{C6B5DA06-2B95-17B7-1180-E76F9965EB4C}"/>
            </a:ext>
          </a:extLst>
        </p:cNvPr>
        <p:cNvGrpSpPr/>
        <p:nvPr/>
      </p:nvGrpSpPr>
      <p:grpSpPr>
        <a:xfrm>
          <a:off x="0" y="0"/>
          <a:ext cx="0" cy="0"/>
          <a:chOff x="0" y="0"/>
          <a:chExt cx="0" cy="0"/>
        </a:xfrm>
      </p:grpSpPr>
      <p:sp>
        <p:nvSpPr>
          <p:cNvPr id="379" name="Google Shape;379;p32">
            <a:extLst>
              <a:ext uri="{FF2B5EF4-FFF2-40B4-BE49-F238E27FC236}">
                <a16:creationId xmlns:a16="http://schemas.microsoft.com/office/drawing/2014/main" id="{237A0432-85E5-7675-17C5-2AE35764F854}"/>
              </a:ext>
            </a:extLst>
          </p:cNvPr>
          <p:cNvSpPr txBox="1">
            <a:spLocks noGrp="1"/>
          </p:cNvSpPr>
          <p:nvPr>
            <p:ph type="title"/>
          </p:nvPr>
        </p:nvSpPr>
        <p:spPr>
          <a:xfrm>
            <a:off x="3343344" y="2415225"/>
            <a:ext cx="4354712" cy="15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Data </a:t>
            </a:r>
            <a:r>
              <a:rPr lang="fr-FR" dirty="0" err="1"/>
              <a:t>Preparation</a:t>
            </a:r>
            <a:r>
              <a:rPr lang="fr-FR" dirty="0"/>
              <a:t> </a:t>
            </a:r>
          </a:p>
        </p:txBody>
      </p:sp>
      <p:sp>
        <p:nvSpPr>
          <p:cNvPr id="380" name="Google Shape;380;p32">
            <a:extLst>
              <a:ext uri="{FF2B5EF4-FFF2-40B4-BE49-F238E27FC236}">
                <a16:creationId xmlns:a16="http://schemas.microsoft.com/office/drawing/2014/main" id="{83EE7C9A-C75B-7B4D-A46A-51D6A95DC61A}"/>
              </a:ext>
            </a:extLst>
          </p:cNvPr>
          <p:cNvSpPr txBox="1">
            <a:spLocks noGrp="1"/>
          </p:cNvSpPr>
          <p:nvPr>
            <p:ph type="title" idx="2"/>
          </p:nvPr>
        </p:nvSpPr>
        <p:spPr>
          <a:xfrm>
            <a:off x="3343346" y="1148175"/>
            <a:ext cx="1214100" cy="1016100"/>
          </a:xfrm>
          <a:prstGeom prst="rect">
            <a:avLst/>
          </a:prstGeom>
          <a:noFill/>
          <a:ln>
            <a:solidFill>
              <a:schemeClr val="bg1">
                <a:lumMod val="65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C00000"/>
                </a:solidFill>
              </a:rPr>
              <a:t>05</a:t>
            </a:r>
            <a:endParaRPr dirty="0">
              <a:solidFill>
                <a:srgbClr val="C00000"/>
              </a:solidFill>
            </a:endParaRPr>
          </a:p>
        </p:txBody>
      </p:sp>
      <p:grpSp>
        <p:nvGrpSpPr>
          <p:cNvPr id="4" name="Google Shape;282;p28">
            <a:extLst>
              <a:ext uri="{FF2B5EF4-FFF2-40B4-BE49-F238E27FC236}">
                <a16:creationId xmlns:a16="http://schemas.microsoft.com/office/drawing/2014/main" id="{E1ECD62D-9AFB-C858-8265-61CD6645F2AC}"/>
              </a:ext>
            </a:extLst>
          </p:cNvPr>
          <p:cNvGrpSpPr/>
          <p:nvPr/>
        </p:nvGrpSpPr>
        <p:grpSpPr>
          <a:xfrm>
            <a:off x="-11454" y="426488"/>
            <a:ext cx="3375364" cy="5187250"/>
            <a:chOff x="-22735" y="408679"/>
            <a:chExt cx="3375364" cy="5187250"/>
          </a:xfrm>
        </p:grpSpPr>
        <p:pic>
          <p:nvPicPr>
            <p:cNvPr id="5" name="Google Shape;283;p28">
              <a:extLst>
                <a:ext uri="{FF2B5EF4-FFF2-40B4-BE49-F238E27FC236}">
                  <a16:creationId xmlns:a16="http://schemas.microsoft.com/office/drawing/2014/main" id="{376C5B54-A9E9-8E99-F69D-4A2AC2B2EE60}"/>
                </a:ext>
              </a:extLst>
            </p:cNvPr>
            <p:cNvPicPr preferRelativeResize="0"/>
            <p:nvPr/>
          </p:nvPicPr>
          <p:blipFill rotWithShape="1">
            <a:blip r:embed="rId3">
              <a:alphaModFix/>
            </a:blip>
            <a:srcRect l="5517" t="-5104" b="30035"/>
            <a:stretch/>
          </p:blipFill>
          <p:spPr>
            <a:xfrm rot="5400000">
              <a:off x="-539655" y="1113340"/>
              <a:ext cx="3981888" cy="2948008"/>
            </a:xfrm>
            <a:prstGeom prst="rect">
              <a:avLst/>
            </a:prstGeom>
            <a:noFill/>
            <a:ln>
              <a:noFill/>
            </a:ln>
          </p:spPr>
        </p:pic>
        <p:pic>
          <p:nvPicPr>
            <p:cNvPr id="6" name="Google Shape;284;p28">
              <a:extLst>
                <a:ext uri="{FF2B5EF4-FFF2-40B4-BE49-F238E27FC236}">
                  <a16:creationId xmlns:a16="http://schemas.microsoft.com/office/drawing/2014/main" id="{B85FA10D-7183-33FF-CBFF-9826B17342EF}"/>
                </a:ext>
              </a:extLst>
            </p:cNvPr>
            <p:cNvPicPr preferRelativeResize="0"/>
            <p:nvPr/>
          </p:nvPicPr>
          <p:blipFill rotWithShape="1">
            <a:blip r:embed="rId4">
              <a:alphaModFix/>
            </a:blip>
            <a:srcRect l="11254" r="13011" b="50881"/>
            <a:stretch/>
          </p:blipFill>
          <p:spPr>
            <a:xfrm rot="5400000">
              <a:off x="-600537" y="1202811"/>
              <a:ext cx="2723513" cy="1510690"/>
            </a:xfrm>
            <a:prstGeom prst="rect">
              <a:avLst/>
            </a:prstGeom>
            <a:noFill/>
            <a:ln>
              <a:noFill/>
            </a:ln>
          </p:spPr>
        </p:pic>
        <p:pic>
          <p:nvPicPr>
            <p:cNvPr id="7" name="Google Shape;285;p28">
              <a:extLst>
                <a:ext uri="{FF2B5EF4-FFF2-40B4-BE49-F238E27FC236}">
                  <a16:creationId xmlns:a16="http://schemas.microsoft.com/office/drawing/2014/main" id="{E6D9BB0D-F2B8-BA7F-5930-75626262B220}"/>
                </a:ext>
              </a:extLst>
            </p:cNvPr>
            <p:cNvPicPr preferRelativeResize="0"/>
            <p:nvPr/>
          </p:nvPicPr>
          <p:blipFill rotWithShape="1">
            <a:blip r:embed="rId3">
              <a:alphaModFix/>
            </a:blip>
            <a:srcRect t="4102" b="50813"/>
            <a:stretch/>
          </p:blipFill>
          <p:spPr>
            <a:xfrm rot="5400000">
              <a:off x="-1036776" y="2590637"/>
              <a:ext cx="3595978" cy="1510690"/>
            </a:xfrm>
            <a:prstGeom prst="rect">
              <a:avLst/>
            </a:prstGeom>
            <a:noFill/>
            <a:ln>
              <a:noFill/>
            </a:ln>
          </p:spPr>
        </p:pic>
        <p:pic>
          <p:nvPicPr>
            <p:cNvPr id="8" name="Google Shape;286;p28">
              <a:extLst>
                <a:ext uri="{FF2B5EF4-FFF2-40B4-BE49-F238E27FC236}">
                  <a16:creationId xmlns:a16="http://schemas.microsoft.com/office/drawing/2014/main" id="{0455651B-B0A3-91E2-B30C-32DA362C45CB}"/>
                </a:ext>
              </a:extLst>
            </p:cNvPr>
            <p:cNvPicPr preferRelativeResize="0"/>
            <p:nvPr/>
          </p:nvPicPr>
          <p:blipFill rotWithShape="1">
            <a:blip r:embed="rId3">
              <a:alphaModFix/>
            </a:blip>
            <a:srcRect l="5516" t="-5104" r="37551" b="30035"/>
            <a:stretch/>
          </p:blipFill>
          <p:spPr>
            <a:xfrm rot="5400000">
              <a:off x="251575" y="2465300"/>
              <a:ext cx="2399450" cy="2948000"/>
            </a:xfrm>
            <a:prstGeom prst="rect">
              <a:avLst/>
            </a:prstGeom>
            <a:noFill/>
            <a:ln>
              <a:noFill/>
            </a:ln>
          </p:spPr>
        </p:pic>
        <p:grpSp>
          <p:nvGrpSpPr>
            <p:cNvPr id="9" name="Google Shape;287;p28">
              <a:extLst>
                <a:ext uri="{FF2B5EF4-FFF2-40B4-BE49-F238E27FC236}">
                  <a16:creationId xmlns:a16="http://schemas.microsoft.com/office/drawing/2014/main" id="{987871A1-68B8-604F-F924-107864A02FC4}"/>
                </a:ext>
              </a:extLst>
            </p:cNvPr>
            <p:cNvGrpSpPr/>
            <p:nvPr/>
          </p:nvGrpSpPr>
          <p:grpSpPr>
            <a:xfrm rot="-5400000">
              <a:off x="-599782" y="2439476"/>
              <a:ext cx="3281550" cy="2127456"/>
              <a:chOff x="-8" y="0"/>
              <a:chExt cx="3281550" cy="2127456"/>
            </a:xfrm>
          </p:grpSpPr>
          <p:pic>
            <p:nvPicPr>
              <p:cNvPr id="13" name="Google Shape;288;p28">
                <a:extLst>
                  <a:ext uri="{FF2B5EF4-FFF2-40B4-BE49-F238E27FC236}">
                    <a16:creationId xmlns:a16="http://schemas.microsoft.com/office/drawing/2014/main" id="{3311AD1D-8A34-5BF9-5584-19D22B3EC9CE}"/>
                  </a:ext>
                </a:extLst>
              </p:cNvPr>
              <p:cNvPicPr preferRelativeResize="0"/>
              <p:nvPr/>
            </p:nvPicPr>
            <p:blipFill rotWithShape="1">
              <a:blip r:embed="rId3">
                <a:alphaModFix/>
              </a:blip>
              <a:srcRect l="5517" t="-5104" b="30035"/>
              <a:stretch/>
            </p:blipFill>
            <p:spPr>
              <a:xfrm rot="10800000">
                <a:off x="408192" y="0"/>
                <a:ext cx="2873350" cy="2127450"/>
              </a:xfrm>
              <a:prstGeom prst="rect">
                <a:avLst/>
              </a:prstGeom>
              <a:noFill/>
              <a:ln>
                <a:noFill/>
              </a:ln>
            </p:spPr>
          </p:pic>
          <p:pic>
            <p:nvPicPr>
              <p:cNvPr id="14" name="Google Shape;289;p28">
                <a:extLst>
                  <a:ext uri="{FF2B5EF4-FFF2-40B4-BE49-F238E27FC236}">
                    <a16:creationId xmlns:a16="http://schemas.microsoft.com/office/drawing/2014/main" id="{F297B9CD-0095-5F02-0D2F-52143386443C}"/>
                  </a:ext>
                </a:extLst>
              </p:cNvPr>
              <p:cNvPicPr preferRelativeResize="0"/>
              <p:nvPr/>
            </p:nvPicPr>
            <p:blipFill rotWithShape="1">
              <a:blip r:embed="rId4">
                <a:alphaModFix/>
              </a:blip>
              <a:srcRect l="11254" r="13011" b="50881"/>
              <a:stretch/>
            </p:blipFill>
            <p:spPr>
              <a:xfrm rot="10800000">
                <a:off x="1316242" y="20631"/>
                <a:ext cx="1965300" cy="1090200"/>
              </a:xfrm>
              <a:prstGeom prst="rect">
                <a:avLst/>
              </a:prstGeom>
              <a:noFill/>
              <a:ln>
                <a:noFill/>
              </a:ln>
            </p:spPr>
          </p:pic>
          <p:pic>
            <p:nvPicPr>
              <p:cNvPr id="15" name="Google Shape;290;p28">
                <a:extLst>
                  <a:ext uri="{FF2B5EF4-FFF2-40B4-BE49-F238E27FC236}">
                    <a16:creationId xmlns:a16="http://schemas.microsoft.com/office/drawing/2014/main" id="{D11A534E-1ABF-9409-C7F6-AD2389D6845A}"/>
                  </a:ext>
                </a:extLst>
              </p:cNvPr>
              <p:cNvPicPr preferRelativeResize="0"/>
              <p:nvPr/>
            </p:nvPicPr>
            <p:blipFill rotWithShape="1">
              <a:blip r:embed="rId3">
                <a:alphaModFix/>
              </a:blip>
              <a:srcRect t="4102" b="50813"/>
              <a:stretch/>
            </p:blipFill>
            <p:spPr>
              <a:xfrm rot="10800000">
                <a:off x="-8" y="20626"/>
                <a:ext cx="2594875" cy="1090200"/>
              </a:xfrm>
              <a:prstGeom prst="rect">
                <a:avLst/>
              </a:prstGeom>
              <a:noFill/>
              <a:ln>
                <a:noFill/>
              </a:ln>
            </p:spPr>
          </p:pic>
          <p:pic>
            <p:nvPicPr>
              <p:cNvPr id="16" name="Google Shape;291;p28">
                <a:extLst>
                  <a:ext uri="{FF2B5EF4-FFF2-40B4-BE49-F238E27FC236}">
                    <a16:creationId xmlns:a16="http://schemas.microsoft.com/office/drawing/2014/main" id="{36814D63-A28D-6491-A63F-FDDFDD47CE31}"/>
                  </a:ext>
                </a:extLst>
              </p:cNvPr>
              <p:cNvPicPr preferRelativeResize="0"/>
              <p:nvPr/>
            </p:nvPicPr>
            <p:blipFill rotWithShape="1">
              <a:blip r:embed="rId3">
                <a:alphaModFix/>
              </a:blip>
              <a:srcRect l="5518" t="-5104" r="50852" b="30035"/>
              <a:stretch/>
            </p:blipFill>
            <p:spPr>
              <a:xfrm rot="10800000">
                <a:off x="408192" y="6"/>
                <a:ext cx="1326825" cy="2127450"/>
              </a:xfrm>
              <a:prstGeom prst="rect">
                <a:avLst/>
              </a:prstGeom>
              <a:noFill/>
              <a:ln>
                <a:noFill/>
              </a:ln>
            </p:spPr>
          </p:pic>
          <p:pic>
            <p:nvPicPr>
              <p:cNvPr id="17" name="Google Shape;292;p28">
                <a:extLst>
                  <a:ext uri="{FF2B5EF4-FFF2-40B4-BE49-F238E27FC236}">
                    <a16:creationId xmlns:a16="http://schemas.microsoft.com/office/drawing/2014/main" id="{2EB1C962-8D43-CE48-310B-0E4C567ACE20}"/>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
                <a:ext cx="1651475" cy="762675"/>
              </a:xfrm>
              <a:prstGeom prst="rect">
                <a:avLst/>
              </a:prstGeom>
              <a:noFill/>
              <a:ln>
                <a:solidFill>
                  <a:schemeClr val="accent3">
                    <a:lumMod val="65000"/>
                  </a:schemeClr>
                </a:solidFill>
              </a:ln>
            </p:spPr>
          </p:pic>
          <p:pic>
            <p:nvPicPr>
              <p:cNvPr id="18" name="Google Shape;293;p28">
                <a:extLst>
                  <a:ext uri="{FF2B5EF4-FFF2-40B4-BE49-F238E27FC236}">
                    <a16:creationId xmlns:a16="http://schemas.microsoft.com/office/drawing/2014/main" id="{E272943B-B3F0-1802-4861-00477C6C82E3}"/>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82393"/>
                <a:ext cx="1651475" cy="762675"/>
              </a:xfrm>
              <a:prstGeom prst="rect">
                <a:avLst/>
              </a:prstGeom>
              <a:noFill/>
              <a:ln>
                <a:noFill/>
              </a:ln>
            </p:spPr>
          </p:pic>
        </p:grpSp>
        <p:pic>
          <p:nvPicPr>
            <p:cNvPr id="10" name="Google Shape;294;p28">
              <a:extLst>
                <a:ext uri="{FF2B5EF4-FFF2-40B4-BE49-F238E27FC236}">
                  <a16:creationId xmlns:a16="http://schemas.microsoft.com/office/drawing/2014/main" id="{90841F30-95E5-5AF4-CCF9-30920F3A4025}"/>
                </a:ext>
              </a:extLst>
            </p:cNvPr>
            <p:cNvPicPr preferRelativeResize="0"/>
            <p:nvPr/>
          </p:nvPicPr>
          <p:blipFill rotWithShape="1">
            <a:blip r:embed="rId3">
              <a:alphaModFix/>
            </a:blip>
            <a:srcRect l="35435" t="1038" r="-10067" b="47015"/>
            <a:stretch/>
          </p:blipFill>
          <p:spPr>
            <a:xfrm rot="5400000">
              <a:off x="-923033" y="1320266"/>
              <a:ext cx="5187250" cy="3364075"/>
            </a:xfrm>
            <a:prstGeom prst="rect">
              <a:avLst/>
            </a:prstGeom>
            <a:noFill/>
            <a:ln>
              <a:noFill/>
            </a:ln>
          </p:spPr>
        </p:pic>
        <p:pic>
          <p:nvPicPr>
            <p:cNvPr id="11" name="Google Shape;295;p28">
              <a:extLst>
                <a:ext uri="{FF2B5EF4-FFF2-40B4-BE49-F238E27FC236}">
                  <a16:creationId xmlns:a16="http://schemas.microsoft.com/office/drawing/2014/main" id="{6220D741-8020-8B8C-E951-C5062FDA55D5}"/>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b="50443"/>
            <a:stretch/>
          </p:blipFill>
          <p:spPr>
            <a:xfrm rot="5400000">
              <a:off x="-280950" y="996475"/>
              <a:ext cx="959650" cy="443150"/>
            </a:xfrm>
            <a:prstGeom prst="rect">
              <a:avLst/>
            </a:prstGeom>
            <a:noFill/>
            <a:ln>
              <a:noFill/>
            </a:ln>
          </p:spPr>
        </p:pic>
        <p:pic>
          <p:nvPicPr>
            <p:cNvPr id="12" name="Google Shape;296;p28">
              <a:extLst>
                <a:ext uri="{FF2B5EF4-FFF2-40B4-BE49-F238E27FC236}">
                  <a16:creationId xmlns:a16="http://schemas.microsoft.com/office/drawing/2014/main" id="{34A71DA4-66D5-CCE0-A9C1-DAF6E509A059}"/>
                </a:ext>
              </a:extLst>
            </p:cNvPr>
            <p:cNvPicPr preferRelativeResize="0"/>
            <p:nvPr/>
          </p:nvPicPr>
          <p:blipFill rotWithShape="1">
            <a:blip r:embed="rId7">
              <a:alphaModFix/>
            </a:blip>
            <a:srcRect b="50443"/>
            <a:stretch/>
          </p:blipFill>
          <p:spPr>
            <a:xfrm rot="5400000">
              <a:off x="-638593" y="2163864"/>
              <a:ext cx="2288614" cy="1056839"/>
            </a:xfrm>
            <a:prstGeom prst="rect">
              <a:avLst/>
            </a:prstGeom>
            <a:noFill/>
            <a:ln>
              <a:noFill/>
            </a:ln>
          </p:spPr>
        </p:pic>
      </p:grpSp>
      <p:sp>
        <p:nvSpPr>
          <p:cNvPr id="19" name="Triangle isocèle 18">
            <a:extLst>
              <a:ext uri="{FF2B5EF4-FFF2-40B4-BE49-F238E27FC236}">
                <a16:creationId xmlns:a16="http://schemas.microsoft.com/office/drawing/2014/main" id="{9F29E615-4E57-0B0A-5086-8341F6D9520A}"/>
              </a:ext>
            </a:extLst>
          </p:cNvPr>
          <p:cNvSpPr/>
          <p:nvPr/>
        </p:nvSpPr>
        <p:spPr>
          <a:xfrm rot="5400000">
            <a:off x="-255125" y="1022300"/>
            <a:ext cx="912939" cy="438210"/>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Triangle isocèle 19">
            <a:extLst>
              <a:ext uri="{FF2B5EF4-FFF2-40B4-BE49-F238E27FC236}">
                <a16:creationId xmlns:a16="http://schemas.microsoft.com/office/drawing/2014/main" id="{ECFCDCA0-50D6-AA43-28EE-0D729961D143}"/>
              </a:ext>
            </a:extLst>
          </p:cNvPr>
          <p:cNvSpPr/>
          <p:nvPr/>
        </p:nvSpPr>
        <p:spPr>
          <a:xfrm rot="5400000">
            <a:off x="-497311" y="2205968"/>
            <a:ext cx="1965301" cy="971009"/>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 name="Google Shape;297;p28">
            <a:extLst>
              <a:ext uri="{FF2B5EF4-FFF2-40B4-BE49-F238E27FC236}">
                <a16:creationId xmlns:a16="http://schemas.microsoft.com/office/drawing/2014/main" id="{651C4424-4B3E-0519-8851-425881D7F855}"/>
              </a:ext>
            </a:extLst>
          </p:cNvPr>
          <p:cNvPicPr preferRelativeResize="0"/>
          <p:nvPr/>
        </p:nvPicPr>
        <p:blipFill rotWithShape="1">
          <a:blip r:embed="rId4">
            <a:alphaModFix/>
          </a:blip>
          <a:srcRect l="11254" r="13011" b="50881"/>
          <a:stretch/>
        </p:blipFill>
        <p:spPr>
          <a:xfrm rot="5400000">
            <a:off x="-369683" y="3114437"/>
            <a:ext cx="1611750" cy="894075"/>
          </a:xfrm>
          <a:prstGeom prst="rect">
            <a:avLst/>
          </a:prstGeom>
          <a:noFill/>
          <a:ln>
            <a:noFill/>
          </a:ln>
        </p:spPr>
      </p:pic>
      <p:pic>
        <p:nvPicPr>
          <p:cNvPr id="22" name="Google Shape;297;p28">
            <a:extLst>
              <a:ext uri="{FF2B5EF4-FFF2-40B4-BE49-F238E27FC236}">
                <a16:creationId xmlns:a16="http://schemas.microsoft.com/office/drawing/2014/main" id="{4C8068E1-6971-C0F7-7F06-AAC3A33416CE}"/>
              </a:ext>
            </a:extLst>
          </p:cNvPr>
          <p:cNvPicPr preferRelativeResize="0"/>
          <p:nvPr/>
        </p:nvPicPr>
        <p:blipFill rotWithShape="1">
          <a:blip r:embed="rId4">
            <a:alphaModFix/>
          </a:blip>
          <a:srcRect l="11254" r="13011" b="50881"/>
          <a:stretch/>
        </p:blipFill>
        <p:spPr>
          <a:xfrm rot="5400000">
            <a:off x="256744" y="3870712"/>
            <a:ext cx="1611750" cy="894075"/>
          </a:xfrm>
          <a:prstGeom prst="rect">
            <a:avLst/>
          </a:prstGeom>
          <a:noFill/>
          <a:ln>
            <a:noFill/>
          </a:ln>
        </p:spPr>
      </p:pic>
      <p:sp>
        <p:nvSpPr>
          <p:cNvPr id="23" name="Triangle isocèle 22">
            <a:extLst>
              <a:ext uri="{FF2B5EF4-FFF2-40B4-BE49-F238E27FC236}">
                <a16:creationId xmlns:a16="http://schemas.microsoft.com/office/drawing/2014/main" id="{8C1A3321-A3F0-7E98-848E-9656DC96ECA9}"/>
              </a:ext>
            </a:extLst>
          </p:cNvPr>
          <p:cNvSpPr/>
          <p:nvPr/>
        </p:nvSpPr>
        <p:spPr>
          <a:xfrm rot="5400000">
            <a:off x="-417944" y="3962832"/>
            <a:ext cx="1480883" cy="6929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82" name="Groupe 381">
            <a:extLst>
              <a:ext uri="{FF2B5EF4-FFF2-40B4-BE49-F238E27FC236}">
                <a16:creationId xmlns:a16="http://schemas.microsoft.com/office/drawing/2014/main" id="{8002659C-851E-1249-8188-36E953845CB7}"/>
              </a:ext>
            </a:extLst>
          </p:cNvPr>
          <p:cNvGrpSpPr/>
          <p:nvPr/>
        </p:nvGrpSpPr>
        <p:grpSpPr>
          <a:xfrm rot="10800000">
            <a:off x="6007221" y="-1075871"/>
            <a:ext cx="3381669" cy="5425321"/>
            <a:chOff x="134640" y="748320"/>
            <a:chExt cx="3381669" cy="5425321"/>
          </a:xfrm>
        </p:grpSpPr>
        <p:grpSp>
          <p:nvGrpSpPr>
            <p:cNvPr id="24" name="Google Shape;282;p28">
              <a:extLst>
                <a:ext uri="{FF2B5EF4-FFF2-40B4-BE49-F238E27FC236}">
                  <a16:creationId xmlns:a16="http://schemas.microsoft.com/office/drawing/2014/main" id="{EE24CDEC-C588-5114-CBEF-9605C7CFADA1}"/>
                </a:ext>
              </a:extLst>
            </p:cNvPr>
            <p:cNvGrpSpPr/>
            <p:nvPr/>
          </p:nvGrpSpPr>
          <p:grpSpPr>
            <a:xfrm>
              <a:off x="140946" y="748320"/>
              <a:ext cx="3375363" cy="5425321"/>
              <a:chOff x="-22735" y="596399"/>
              <a:chExt cx="3375363" cy="5425321"/>
            </a:xfrm>
          </p:grpSpPr>
          <p:pic>
            <p:nvPicPr>
              <p:cNvPr id="25" name="Google Shape;283;p28">
                <a:extLst>
                  <a:ext uri="{FF2B5EF4-FFF2-40B4-BE49-F238E27FC236}">
                    <a16:creationId xmlns:a16="http://schemas.microsoft.com/office/drawing/2014/main" id="{D303363B-BE98-A4E9-84A3-E89484F43EE4}"/>
                  </a:ext>
                </a:extLst>
              </p:cNvPr>
              <p:cNvPicPr preferRelativeResize="0"/>
              <p:nvPr/>
            </p:nvPicPr>
            <p:blipFill rotWithShape="1">
              <a:blip r:embed="rId3">
                <a:alphaModFix/>
              </a:blip>
              <a:srcRect l="5517" t="-5104" b="30035"/>
              <a:stretch/>
            </p:blipFill>
            <p:spPr>
              <a:xfrm rot="5400000">
                <a:off x="-539655" y="1113340"/>
                <a:ext cx="3981888" cy="2948008"/>
              </a:xfrm>
              <a:prstGeom prst="rect">
                <a:avLst/>
              </a:prstGeom>
              <a:noFill/>
              <a:ln>
                <a:noFill/>
              </a:ln>
            </p:spPr>
          </p:pic>
          <p:pic>
            <p:nvPicPr>
              <p:cNvPr id="26" name="Google Shape;284;p28">
                <a:extLst>
                  <a:ext uri="{FF2B5EF4-FFF2-40B4-BE49-F238E27FC236}">
                    <a16:creationId xmlns:a16="http://schemas.microsoft.com/office/drawing/2014/main" id="{B21D0623-940D-CA49-5A94-12FDA50CDE84}"/>
                  </a:ext>
                </a:extLst>
              </p:cNvPr>
              <p:cNvPicPr preferRelativeResize="0"/>
              <p:nvPr/>
            </p:nvPicPr>
            <p:blipFill rotWithShape="1">
              <a:blip r:embed="rId4">
                <a:alphaModFix/>
              </a:blip>
              <a:srcRect l="11254" r="13011" b="50881"/>
              <a:stretch/>
            </p:blipFill>
            <p:spPr>
              <a:xfrm rot="5400000">
                <a:off x="-600537" y="1202811"/>
                <a:ext cx="2723513" cy="1510690"/>
              </a:xfrm>
              <a:prstGeom prst="rect">
                <a:avLst/>
              </a:prstGeom>
              <a:noFill/>
              <a:ln>
                <a:noFill/>
              </a:ln>
            </p:spPr>
          </p:pic>
          <p:pic>
            <p:nvPicPr>
              <p:cNvPr id="27" name="Google Shape;285;p28">
                <a:extLst>
                  <a:ext uri="{FF2B5EF4-FFF2-40B4-BE49-F238E27FC236}">
                    <a16:creationId xmlns:a16="http://schemas.microsoft.com/office/drawing/2014/main" id="{4D00A3BD-CB49-453B-503F-E1A2F85C84D1}"/>
                  </a:ext>
                </a:extLst>
              </p:cNvPr>
              <p:cNvPicPr preferRelativeResize="0"/>
              <p:nvPr/>
            </p:nvPicPr>
            <p:blipFill rotWithShape="1">
              <a:blip r:embed="rId3">
                <a:alphaModFix/>
              </a:blip>
              <a:srcRect t="4102" b="50813"/>
              <a:stretch/>
            </p:blipFill>
            <p:spPr>
              <a:xfrm rot="5400000">
                <a:off x="-1036776" y="2590637"/>
                <a:ext cx="3595978" cy="1510690"/>
              </a:xfrm>
              <a:prstGeom prst="rect">
                <a:avLst/>
              </a:prstGeom>
              <a:noFill/>
              <a:ln>
                <a:noFill/>
              </a:ln>
            </p:spPr>
          </p:pic>
          <p:pic>
            <p:nvPicPr>
              <p:cNvPr id="28" name="Google Shape;286;p28">
                <a:extLst>
                  <a:ext uri="{FF2B5EF4-FFF2-40B4-BE49-F238E27FC236}">
                    <a16:creationId xmlns:a16="http://schemas.microsoft.com/office/drawing/2014/main" id="{874DC313-E99F-167F-20A7-521D7C2B18E4}"/>
                  </a:ext>
                </a:extLst>
              </p:cNvPr>
              <p:cNvPicPr preferRelativeResize="0"/>
              <p:nvPr/>
            </p:nvPicPr>
            <p:blipFill rotWithShape="1">
              <a:blip r:embed="rId3">
                <a:alphaModFix/>
              </a:blip>
              <a:srcRect l="5516" t="-5104" r="37551" b="30035"/>
              <a:stretch/>
            </p:blipFill>
            <p:spPr>
              <a:xfrm rot="5400000">
                <a:off x="251575" y="2465300"/>
                <a:ext cx="2399450" cy="2948000"/>
              </a:xfrm>
              <a:prstGeom prst="rect">
                <a:avLst/>
              </a:prstGeom>
              <a:noFill/>
              <a:ln>
                <a:noFill/>
              </a:ln>
            </p:spPr>
          </p:pic>
          <p:grpSp>
            <p:nvGrpSpPr>
              <p:cNvPr id="29" name="Google Shape;287;p28">
                <a:extLst>
                  <a:ext uri="{FF2B5EF4-FFF2-40B4-BE49-F238E27FC236}">
                    <a16:creationId xmlns:a16="http://schemas.microsoft.com/office/drawing/2014/main" id="{D337EA7A-2C08-B7C6-4E6B-8D4EAA5B534D}"/>
                  </a:ext>
                </a:extLst>
              </p:cNvPr>
              <p:cNvGrpSpPr/>
              <p:nvPr/>
            </p:nvGrpSpPr>
            <p:grpSpPr>
              <a:xfrm rot="-5400000">
                <a:off x="-599782" y="2439476"/>
                <a:ext cx="3281550" cy="2127456"/>
                <a:chOff x="-8" y="0"/>
                <a:chExt cx="3281550" cy="2127456"/>
              </a:xfrm>
            </p:grpSpPr>
            <p:pic>
              <p:nvPicPr>
                <p:cNvPr id="353" name="Google Shape;288;p28">
                  <a:extLst>
                    <a:ext uri="{FF2B5EF4-FFF2-40B4-BE49-F238E27FC236}">
                      <a16:creationId xmlns:a16="http://schemas.microsoft.com/office/drawing/2014/main" id="{7CEC84A2-A963-2FAA-0D30-85040D60546F}"/>
                    </a:ext>
                  </a:extLst>
                </p:cNvPr>
                <p:cNvPicPr preferRelativeResize="0"/>
                <p:nvPr/>
              </p:nvPicPr>
              <p:blipFill rotWithShape="1">
                <a:blip r:embed="rId3">
                  <a:alphaModFix/>
                </a:blip>
                <a:srcRect l="5517" t="-5104" b="30035"/>
                <a:stretch/>
              </p:blipFill>
              <p:spPr>
                <a:xfrm rot="10800000">
                  <a:off x="408192" y="0"/>
                  <a:ext cx="2873350" cy="2127450"/>
                </a:xfrm>
                <a:prstGeom prst="rect">
                  <a:avLst/>
                </a:prstGeom>
                <a:noFill/>
                <a:ln>
                  <a:noFill/>
                </a:ln>
              </p:spPr>
            </p:pic>
            <p:pic>
              <p:nvPicPr>
                <p:cNvPr id="354" name="Google Shape;289;p28">
                  <a:extLst>
                    <a:ext uri="{FF2B5EF4-FFF2-40B4-BE49-F238E27FC236}">
                      <a16:creationId xmlns:a16="http://schemas.microsoft.com/office/drawing/2014/main" id="{DA7C13F2-0079-BD9A-8676-DB18888BF382}"/>
                    </a:ext>
                  </a:extLst>
                </p:cNvPr>
                <p:cNvPicPr preferRelativeResize="0"/>
                <p:nvPr/>
              </p:nvPicPr>
              <p:blipFill rotWithShape="1">
                <a:blip r:embed="rId4">
                  <a:alphaModFix/>
                </a:blip>
                <a:srcRect l="11254" r="13011" b="50881"/>
                <a:stretch/>
              </p:blipFill>
              <p:spPr>
                <a:xfrm rot="10800000">
                  <a:off x="1316242" y="20631"/>
                  <a:ext cx="1965300" cy="1090200"/>
                </a:xfrm>
                <a:prstGeom prst="rect">
                  <a:avLst/>
                </a:prstGeom>
                <a:noFill/>
                <a:ln>
                  <a:noFill/>
                </a:ln>
              </p:spPr>
            </p:pic>
            <p:pic>
              <p:nvPicPr>
                <p:cNvPr id="355" name="Google Shape;290;p28">
                  <a:extLst>
                    <a:ext uri="{FF2B5EF4-FFF2-40B4-BE49-F238E27FC236}">
                      <a16:creationId xmlns:a16="http://schemas.microsoft.com/office/drawing/2014/main" id="{3EF6D3AF-F469-71A5-106D-CC91A6B49542}"/>
                    </a:ext>
                  </a:extLst>
                </p:cNvPr>
                <p:cNvPicPr preferRelativeResize="0"/>
                <p:nvPr/>
              </p:nvPicPr>
              <p:blipFill rotWithShape="1">
                <a:blip r:embed="rId3">
                  <a:alphaModFix/>
                </a:blip>
                <a:srcRect t="4102" b="50813"/>
                <a:stretch/>
              </p:blipFill>
              <p:spPr>
                <a:xfrm rot="10800000">
                  <a:off x="-8" y="20626"/>
                  <a:ext cx="2594875" cy="1090200"/>
                </a:xfrm>
                <a:prstGeom prst="rect">
                  <a:avLst/>
                </a:prstGeom>
                <a:noFill/>
                <a:ln>
                  <a:noFill/>
                </a:ln>
              </p:spPr>
            </p:pic>
            <p:pic>
              <p:nvPicPr>
                <p:cNvPr id="356" name="Google Shape;291;p28">
                  <a:extLst>
                    <a:ext uri="{FF2B5EF4-FFF2-40B4-BE49-F238E27FC236}">
                      <a16:creationId xmlns:a16="http://schemas.microsoft.com/office/drawing/2014/main" id="{D9E68982-18C5-C6B5-EE04-11C186A8178C}"/>
                    </a:ext>
                  </a:extLst>
                </p:cNvPr>
                <p:cNvPicPr preferRelativeResize="0"/>
                <p:nvPr/>
              </p:nvPicPr>
              <p:blipFill rotWithShape="1">
                <a:blip r:embed="rId3">
                  <a:alphaModFix/>
                </a:blip>
                <a:srcRect l="5518" t="-5104" r="50852" b="30035"/>
                <a:stretch/>
              </p:blipFill>
              <p:spPr>
                <a:xfrm rot="10800000">
                  <a:off x="408192" y="6"/>
                  <a:ext cx="1326825" cy="2127450"/>
                </a:xfrm>
                <a:prstGeom prst="rect">
                  <a:avLst/>
                </a:prstGeom>
                <a:noFill/>
                <a:ln>
                  <a:noFill/>
                </a:ln>
              </p:spPr>
            </p:pic>
            <p:pic>
              <p:nvPicPr>
                <p:cNvPr id="357" name="Google Shape;292;p28">
                  <a:extLst>
                    <a:ext uri="{FF2B5EF4-FFF2-40B4-BE49-F238E27FC236}">
                      <a16:creationId xmlns:a16="http://schemas.microsoft.com/office/drawing/2014/main" id="{2F7A162F-D8D2-B854-13A1-47D77BCDC316}"/>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
                  <a:ext cx="1651475" cy="762675"/>
                </a:xfrm>
                <a:prstGeom prst="rect">
                  <a:avLst/>
                </a:prstGeom>
                <a:noFill/>
                <a:ln>
                  <a:solidFill>
                    <a:schemeClr val="accent3">
                      <a:lumMod val="65000"/>
                    </a:schemeClr>
                  </a:solidFill>
                </a:ln>
              </p:spPr>
            </p:pic>
            <p:pic>
              <p:nvPicPr>
                <p:cNvPr id="358" name="Google Shape;293;p28">
                  <a:extLst>
                    <a:ext uri="{FF2B5EF4-FFF2-40B4-BE49-F238E27FC236}">
                      <a16:creationId xmlns:a16="http://schemas.microsoft.com/office/drawing/2014/main" id="{615FD1DF-4BBC-8F3D-F921-568969990BAA}"/>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82393"/>
                  <a:ext cx="1651475" cy="762675"/>
                </a:xfrm>
                <a:prstGeom prst="rect">
                  <a:avLst/>
                </a:prstGeom>
                <a:noFill/>
                <a:ln>
                  <a:noFill/>
                </a:ln>
              </p:spPr>
            </p:pic>
          </p:grpSp>
          <p:pic>
            <p:nvPicPr>
              <p:cNvPr id="30" name="Google Shape;294;p28">
                <a:extLst>
                  <a:ext uri="{FF2B5EF4-FFF2-40B4-BE49-F238E27FC236}">
                    <a16:creationId xmlns:a16="http://schemas.microsoft.com/office/drawing/2014/main" id="{0F4B497F-7FAB-0A48-8146-CF80C74D7109}"/>
                  </a:ext>
                </a:extLst>
              </p:cNvPr>
              <p:cNvPicPr preferRelativeResize="0"/>
              <p:nvPr/>
            </p:nvPicPr>
            <p:blipFill rotWithShape="1">
              <a:blip r:embed="rId3">
                <a:alphaModFix/>
              </a:blip>
              <a:srcRect l="35435" t="1038" r="-10067" b="47015"/>
              <a:stretch/>
            </p:blipFill>
            <p:spPr>
              <a:xfrm rot="5400000">
                <a:off x="-923034" y="1746057"/>
                <a:ext cx="5187250" cy="3364075"/>
              </a:xfrm>
              <a:prstGeom prst="rect">
                <a:avLst/>
              </a:prstGeom>
              <a:noFill/>
              <a:ln>
                <a:noFill/>
              </a:ln>
            </p:spPr>
          </p:pic>
          <p:pic>
            <p:nvPicPr>
              <p:cNvPr id="31" name="Google Shape;295;p28">
                <a:extLst>
                  <a:ext uri="{FF2B5EF4-FFF2-40B4-BE49-F238E27FC236}">
                    <a16:creationId xmlns:a16="http://schemas.microsoft.com/office/drawing/2014/main" id="{DC7553BF-95E4-F2AD-79C0-6076FDE520C5}"/>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b="50443"/>
              <a:stretch/>
            </p:blipFill>
            <p:spPr>
              <a:xfrm rot="5400000">
                <a:off x="-280950" y="996475"/>
                <a:ext cx="959650" cy="443150"/>
              </a:xfrm>
              <a:prstGeom prst="rect">
                <a:avLst/>
              </a:prstGeom>
              <a:noFill/>
              <a:ln>
                <a:noFill/>
              </a:ln>
            </p:spPr>
          </p:pic>
          <p:pic>
            <p:nvPicPr>
              <p:cNvPr id="352" name="Google Shape;296;p28">
                <a:extLst>
                  <a:ext uri="{FF2B5EF4-FFF2-40B4-BE49-F238E27FC236}">
                    <a16:creationId xmlns:a16="http://schemas.microsoft.com/office/drawing/2014/main" id="{101880B8-F797-A194-27ED-CB5383CA741D}"/>
                  </a:ext>
                </a:extLst>
              </p:cNvPr>
              <p:cNvPicPr preferRelativeResize="0"/>
              <p:nvPr/>
            </p:nvPicPr>
            <p:blipFill rotWithShape="1">
              <a:blip r:embed="rId7">
                <a:alphaModFix/>
              </a:blip>
              <a:srcRect b="50443"/>
              <a:stretch/>
            </p:blipFill>
            <p:spPr>
              <a:xfrm rot="5400000">
                <a:off x="-638593" y="2163864"/>
                <a:ext cx="2288614" cy="1056839"/>
              </a:xfrm>
              <a:prstGeom prst="rect">
                <a:avLst/>
              </a:prstGeom>
              <a:noFill/>
              <a:ln>
                <a:noFill/>
              </a:ln>
            </p:spPr>
          </p:pic>
        </p:grpSp>
        <p:sp>
          <p:nvSpPr>
            <p:cNvPr id="359" name="Triangle isocèle 358">
              <a:extLst>
                <a:ext uri="{FF2B5EF4-FFF2-40B4-BE49-F238E27FC236}">
                  <a16:creationId xmlns:a16="http://schemas.microsoft.com/office/drawing/2014/main" id="{15F08914-5969-556D-E265-909434E6B337}"/>
                </a:ext>
              </a:extLst>
            </p:cNvPr>
            <p:cNvSpPr/>
            <p:nvPr/>
          </p:nvSpPr>
          <p:spPr>
            <a:xfrm rot="5400000">
              <a:off x="-102725" y="1174700"/>
              <a:ext cx="912939" cy="438210"/>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0" name="Triangle isocèle 359">
              <a:extLst>
                <a:ext uri="{FF2B5EF4-FFF2-40B4-BE49-F238E27FC236}">
                  <a16:creationId xmlns:a16="http://schemas.microsoft.com/office/drawing/2014/main" id="{C086184A-8A71-4619-287C-B94AE596C616}"/>
                </a:ext>
              </a:extLst>
            </p:cNvPr>
            <p:cNvSpPr/>
            <p:nvPr/>
          </p:nvSpPr>
          <p:spPr>
            <a:xfrm rot="5400000">
              <a:off x="-344911" y="2358368"/>
              <a:ext cx="1965301" cy="971009"/>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61" name="Google Shape;297;p28">
              <a:extLst>
                <a:ext uri="{FF2B5EF4-FFF2-40B4-BE49-F238E27FC236}">
                  <a16:creationId xmlns:a16="http://schemas.microsoft.com/office/drawing/2014/main" id="{377B5859-5FFC-05D9-A5B3-98DD565E20B9}"/>
                </a:ext>
              </a:extLst>
            </p:cNvPr>
            <p:cNvPicPr preferRelativeResize="0"/>
            <p:nvPr/>
          </p:nvPicPr>
          <p:blipFill rotWithShape="1">
            <a:blip r:embed="rId4">
              <a:alphaModFix/>
            </a:blip>
            <a:srcRect l="11254" r="13011" b="50881"/>
            <a:stretch/>
          </p:blipFill>
          <p:spPr>
            <a:xfrm rot="5400000">
              <a:off x="-217283" y="3266837"/>
              <a:ext cx="1611750" cy="894075"/>
            </a:xfrm>
            <a:prstGeom prst="rect">
              <a:avLst/>
            </a:prstGeom>
            <a:noFill/>
            <a:ln>
              <a:noFill/>
            </a:ln>
          </p:spPr>
        </p:pic>
        <p:pic>
          <p:nvPicPr>
            <p:cNvPr id="362" name="Google Shape;297;p28">
              <a:extLst>
                <a:ext uri="{FF2B5EF4-FFF2-40B4-BE49-F238E27FC236}">
                  <a16:creationId xmlns:a16="http://schemas.microsoft.com/office/drawing/2014/main" id="{EF116FD4-406C-2066-D8C4-D017E100CBF5}"/>
                </a:ext>
              </a:extLst>
            </p:cNvPr>
            <p:cNvPicPr preferRelativeResize="0"/>
            <p:nvPr/>
          </p:nvPicPr>
          <p:blipFill rotWithShape="1">
            <a:blip r:embed="rId4">
              <a:alphaModFix/>
            </a:blip>
            <a:srcRect l="11254" r="13011" b="50881"/>
            <a:stretch/>
          </p:blipFill>
          <p:spPr>
            <a:xfrm rot="5400000">
              <a:off x="409144" y="4023112"/>
              <a:ext cx="1611750" cy="894075"/>
            </a:xfrm>
            <a:prstGeom prst="rect">
              <a:avLst/>
            </a:prstGeom>
            <a:noFill/>
            <a:ln>
              <a:noFill/>
            </a:ln>
          </p:spPr>
        </p:pic>
        <p:sp>
          <p:nvSpPr>
            <p:cNvPr id="363" name="Triangle isocèle 362">
              <a:extLst>
                <a:ext uri="{FF2B5EF4-FFF2-40B4-BE49-F238E27FC236}">
                  <a16:creationId xmlns:a16="http://schemas.microsoft.com/office/drawing/2014/main" id="{A4F48AD6-E082-A952-F24E-1F5CDE22C7DC}"/>
                </a:ext>
              </a:extLst>
            </p:cNvPr>
            <p:cNvSpPr/>
            <p:nvPr/>
          </p:nvSpPr>
          <p:spPr>
            <a:xfrm rot="5400000">
              <a:off x="-250405" y="4153798"/>
              <a:ext cx="1480883" cy="6929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1957905735"/>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404" name="Rectangle 403">
            <a:extLst>
              <a:ext uri="{FF2B5EF4-FFF2-40B4-BE49-F238E27FC236}">
                <a16:creationId xmlns:a16="http://schemas.microsoft.com/office/drawing/2014/main" id="{BD5C5CB8-E610-D78C-6ECD-3A025F2C999A}"/>
              </a:ext>
            </a:extLst>
          </p:cNvPr>
          <p:cNvSpPr/>
          <p:nvPr/>
        </p:nvSpPr>
        <p:spPr>
          <a:xfrm>
            <a:off x="3039039" y="3791658"/>
            <a:ext cx="3630699" cy="1024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7" name="Google Shape;387;p33"/>
          <p:cNvSpPr txBox="1">
            <a:spLocks noGrp="1"/>
          </p:cNvSpPr>
          <p:nvPr>
            <p:ph type="title"/>
          </p:nvPr>
        </p:nvSpPr>
        <p:spPr>
          <a:xfrm>
            <a:off x="722376" y="53950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source :</a:t>
            </a:r>
            <a:r>
              <a:rPr lang="fr-FR" dirty="0" err="1"/>
              <a:t>From</a:t>
            </a:r>
            <a:r>
              <a:rPr lang="fr-FR" dirty="0"/>
              <a:t> </a:t>
            </a:r>
            <a:r>
              <a:rPr lang="fr-FR" dirty="0" err="1"/>
              <a:t>xDRs</a:t>
            </a:r>
            <a:r>
              <a:rPr lang="fr-FR" dirty="0"/>
              <a:t> to Insights</a:t>
            </a:r>
            <a:endParaRPr dirty="0"/>
          </a:p>
        </p:txBody>
      </p:sp>
      <p:sp>
        <p:nvSpPr>
          <p:cNvPr id="2" name="Triangle isocèle 1">
            <a:extLst>
              <a:ext uri="{FF2B5EF4-FFF2-40B4-BE49-F238E27FC236}">
                <a16:creationId xmlns:a16="http://schemas.microsoft.com/office/drawing/2014/main" id="{72808FF8-0CA3-CACB-A5E2-00396625367A}"/>
              </a:ext>
            </a:extLst>
          </p:cNvPr>
          <p:cNvSpPr/>
          <p:nvPr/>
        </p:nvSpPr>
        <p:spPr>
          <a:xfrm rot="5400000">
            <a:off x="-236230" y="2960473"/>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 name="Google Shape;297;p28">
            <a:extLst>
              <a:ext uri="{FF2B5EF4-FFF2-40B4-BE49-F238E27FC236}">
                <a16:creationId xmlns:a16="http://schemas.microsoft.com/office/drawing/2014/main" id="{1D0B3692-8A7D-B5B9-3648-6302F2C55326}"/>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225403" y="3303756"/>
            <a:ext cx="923401" cy="472596"/>
          </a:xfrm>
          <a:prstGeom prst="rect">
            <a:avLst/>
          </a:prstGeom>
          <a:noFill/>
          <a:ln>
            <a:noFill/>
          </a:ln>
        </p:spPr>
      </p:pic>
      <p:sp>
        <p:nvSpPr>
          <p:cNvPr id="4" name="Triangle isocèle 3">
            <a:extLst>
              <a:ext uri="{FF2B5EF4-FFF2-40B4-BE49-F238E27FC236}">
                <a16:creationId xmlns:a16="http://schemas.microsoft.com/office/drawing/2014/main" id="{8E2B158A-C496-F2E0-BDFF-56FE1DA9B7A5}"/>
              </a:ext>
            </a:extLst>
          </p:cNvPr>
          <p:cNvSpPr/>
          <p:nvPr/>
        </p:nvSpPr>
        <p:spPr>
          <a:xfrm rot="16200000">
            <a:off x="8453836" y="1699736"/>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136ECC63-FB45-FD49-6C62-61811705076A}"/>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16200000">
            <a:off x="8464663" y="2043019"/>
            <a:ext cx="923401" cy="472596"/>
          </a:xfrm>
          <a:prstGeom prst="rect">
            <a:avLst/>
          </a:prstGeom>
          <a:noFill/>
          <a:ln>
            <a:noFill/>
          </a:ln>
        </p:spPr>
      </p:pic>
      <p:graphicFrame>
        <p:nvGraphicFramePr>
          <p:cNvPr id="6" name="Diagram 5">
            <a:extLst>
              <a:ext uri="{FF2B5EF4-FFF2-40B4-BE49-F238E27FC236}">
                <a16:creationId xmlns:a16="http://schemas.microsoft.com/office/drawing/2014/main" id="{C129DFB2-FE9F-6F6C-DF76-EB5F26FCD673}"/>
              </a:ext>
            </a:extLst>
          </p:cNvPr>
          <p:cNvGraphicFramePr/>
          <p:nvPr>
            <p:extLst>
              <p:ext uri="{D42A27DB-BD31-4B8C-83A1-F6EECF244321}">
                <p14:modId xmlns:p14="http://schemas.microsoft.com/office/powerpoint/2010/main" val="1699470553"/>
              </p:ext>
            </p:extLst>
          </p:nvPr>
        </p:nvGraphicFramePr>
        <p:xfrm>
          <a:off x="786384" y="1480280"/>
          <a:ext cx="1748184" cy="12389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7">
            <a:extLst>
              <a:ext uri="{FF2B5EF4-FFF2-40B4-BE49-F238E27FC236}">
                <a16:creationId xmlns:a16="http://schemas.microsoft.com/office/drawing/2014/main" id="{CF870A86-0F0B-1366-B237-E38C7860B632}"/>
              </a:ext>
            </a:extLst>
          </p:cNvPr>
          <p:cNvSpPr/>
          <p:nvPr/>
        </p:nvSpPr>
        <p:spPr>
          <a:xfrm>
            <a:off x="2948284" y="1244436"/>
            <a:ext cx="3721451" cy="3901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PS/LTE probe</a:t>
            </a:r>
          </a:p>
        </p:txBody>
      </p:sp>
      <p:sp>
        <p:nvSpPr>
          <p:cNvPr id="9" name="Rectangle 8">
            <a:extLst>
              <a:ext uri="{FF2B5EF4-FFF2-40B4-BE49-F238E27FC236}">
                <a16:creationId xmlns:a16="http://schemas.microsoft.com/office/drawing/2014/main" id="{63852A1E-A1BA-757A-F7E7-0497B496F13C}"/>
              </a:ext>
            </a:extLst>
          </p:cNvPr>
          <p:cNvSpPr/>
          <p:nvPr/>
        </p:nvSpPr>
        <p:spPr>
          <a:xfrm>
            <a:off x="3416903" y="2042495"/>
            <a:ext cx="927847" cy="3599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DPU</a:t>
            </a:r>
          </a:p>
        </p:txBody>
      </p:sp>
      <p:sp>
        <p:nvSpPr>
          <p:cNvPr id="10" name="Rectangle 9">
            <a:extLst>
              <a:ext uri="{FF2B5EF4-FFF2-40B4-BE49-F238E27FC236}">
                <a16:creationId xmlns:a16="http://schemas.microsoft.com/office/drawing/2014/main" id="{47C0EB87-30DD-EBDC-EA01-84F3C10D2146}"/>
              </a:ext>
            </a:extLst>
          </p:cNvPr>
          <p:cNvSpPr/>
          <p:nvPr/>
        </p:nvSpPr>
        <p:spPr>
          <a:xfrm>
            <a:off x="3416903" y="2789800"/>
            <a:ext cx="927847" cy="3599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CAU</a:t>
            </a:r>
          </a:p>
        </p:txBody>
      </p:sp>
      <p:sp>
        <p:nvSpPr>
          <p:cNvPr id="12" name="Rectangle 11">
            <a:extLst>
              <a:ext uri="{FF2B5EF4-FFF2-40B4-BE49-F238E27FC236}">
                <a16:creationId xmlns:a16="http://schemas.microsoft.com/office/drawing/2014/main" id="{F0A10C93-43D6-DAC2-866A-E50F1C4D2599}"/>
              </a:ext>
            </a:extLst>
          </p:cNvPr>
          <p:cNvSpPr/>
          <p:nvPr/>
        </p:nvSpPr>
        <p:spPr>
          <a:xfrm>
            <a:off x="3416903" y="4151863"/>
            <a:ext cx="927847" cy="3599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Spark</a:t>
            </a:r>
          </a:p>
        </p:txBody>
      </p:sp>
      <p:sp>
        <p:nvSpPr>
          <p:cNvPr id="13" name="Rectangle 12">
            <a:extLst>
              <a:ext uri="{FF2B5EF4-FFF2-40B4-BE49-F238E27FC236}">
                <a16:creationId xmlns:a16="http://schemas.microsoft.com/office/drawing/2014/main" id="{DB84E861-12FD-947C-BC6D-0E7FE1E3B364}"/>
              </a:ext>
            </a:extLst>
          </p:cNvPr>
          <p:cNvSpPr/>
          <p:nvPr/>
        </p:nvSpPr>
        <p:spPr>
          <a:xfrm>
            <a:off x="5532588" y="4132507"/>
            <a:ext cx="927847" cy="3599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Carbon</a:t>
            </a:r>
          </a:p>
        </p:txBody>
      </p:sp>
      <p:cxnSp>
        <p:nvCxnSpPr>
          <p:cNvPr id="15" name="Straight Arrow Connector 14">
            <a:extLst>
              <a:ext uri="{FF2B5EF4-FFF2-40B4-BE49-F238E27FC236}">
                <a16:creationId xmlns:a16="http://schemas.microsoft.com/office/drawing/2014/main" id="{415975A7-3A11-57D7-BCE6-5AF07D89A271}"/>
              </a:ext>
            </a:extLst>
          </p:cNvPr>
          <p:cNvCxnSpPr>
            <a:cxnSpLocks/>
          </p:cNvCxnSpPr>
          <p:nvPr/>
        </p:nvCxnSpPr>
        <p:spPr>
          <a:xfrm>
            <a:off x="3880825" y="1660274"/>
            <a:ext cx="1" cy="382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23FCEB9-934B-522C-6C96-6AB3A4BF8882}"/>
              </a:ext>
            </a:extLst>
          </p:cNvPr>
          <p:cNvCxnSpPr/>
          <p:nvPr/>
        </p:nvCxnSpPr>
        <p:spPr>
          <a:xfrm>
            <a:off x="3880825" y="2407579"/>
            <a:ext cx="1" cy="382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312C649-4623-751C-68BD-39047AC07470}"/>
              </a:ext>
            </a:extLst>
          </p:cNvPr>
          <p:cNvCxnSpPr>
            <a:cxnSpLocks/>
            <a:stCxn id="10" idx="3"/>
            <a:endCxn id="11" idx="1"/>
          </p:cNvCxnSpPr>
          <p:nvPr/>
        </p:nvCxnSpPr>
        <p:spPr>
          <a:xfrm>
            <a:off x="4344750" y="2969794"/>
            <a:ext cx="1057657" cy="10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8399541-BB6D-7620-D447-6C7EFF3CB5D8}"/>
              </a:ext>
            </a:extLst>
          </p:cNvPr>
          <p:cNvCxnSpPr>
            <a:cxnSpLocks/>
            <a:stCxn id="11" idx="2"/>
            <a:endCxn id="13" idx="0"/>
          </p:cNvCxnSpPr>
          <p:nvPr/>
        </p:nvCxnSpPr>
        <p:spPr>
          <a:xfrm>
            <a:off x="5983071" y="3159817"/>
            <a:ext cx="13441" cy="972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338B299-11E1-25C7-106B-D7EAB7CF9CF3}"/>
              </a:ext>
            </a:extLst>
          </p:cNvPr>
          <p:cNvCxnSpPr>
            <a:cxnSpLocks/>
            <a:stCxn id="12" idx="3"/>
            <a:endCxn id="13" idx="1"/>
          </p:cNvCxnSpPr>
          <p:nvPr/>
        </p:nvCxnSpPr>
        <p:spPr>
          <a:xfrm flipV="1">
            <a:off x="4344750" y="4312501"/>
            <a:ext cx="1187838" cy="19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7D1041B-2C30-839F-718E-2947071A8805}"/>
              </a:ext>
            </a:extLst>
          </p:cNvPr>
          <p:cNvCxnSpPr>
            <a:cxnSpLocks/>
            <a:stCxn id="10" idx="2"/>
            <a:endCxn id="12" idx="0"/>
          </p:cNvCxnSpPr>
          <p:nvPr/>
        </p:nvCxnSpPr>
        <p:spPr>
          <a:xfrm>
            <a:off x="3880827" y="3149788"/>
            <a:ext cx="0" cy="1002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7" name="Connector: Elbow 396">
            <a:extLst>
              <a:ext uri="{FF2B5EF4-FFF2-40B4-BE49-F238E27FC236}">
                <a16:creationId xmlns:a16="http://schemas.microsoft.com/office/drawing/2014/main" id="{0519B466-2E6E-B413-5E1A-4A409C5910E2}"/>
              </a:ext>
            </a:extLst>
          </p:cNvPr>
          <p:cNvCxnSpPr>
            <a:cxnSpLocks/>
          </p:cNvCxnSpPr>
          <p:nvPr/>
        </p:nvCxnSpPr>
        <p:spPr>
          <a:xfrm rot="10800000" flipV="1">
            <a:off x="4201220" y="3149787"/>
            <a:ext cx="1187836" cy="102408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1C22114E-4BB4-67F2-5D82-99781D18AF1E}"/>
              </a:ext>
            </a:extLst>
          </p:cNvPr>
          <p:cNvSpPr/>
          <p:nvPr/>
        </p:nvSpPr>
        <p:spPr>
          <a:xfrm>
            <a:off x="5402407" y="2799829"/>
            <a:ext cx="1161327" cy="3599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IMC cluster</a:t>
            </a:r>
          </a:p>
        </p:txBody>
      </p:sp>
      <p:sp>
        <p:nvSpPr>
          <p:cNvPr id="420" name="TextBox 419">
            <a:extLst>
              <a:ext uri="{FF2B5EF4-FFF2-40B4-BE49-F238E27FC236}">
                <a16:creationId xmlns:a16="http://schemas.microsoft.com/office/drawing/2014/main" id="{DF86329E-9258-72FF-1719-04EBC797183D}"/>
              </a:ext>
            </a:extLst>
          </p:cNvPr>
          <p:cNvSpPr txBox="1"/>
          <p:nvPr/>
        </p:nvSpPr>
        <p:spPr>
          <a:xfrm>
            <a:off x="2743818" y="1725733"/>
            <a:ext cx="1106318" cy="307777"/>
          </a:xfrm>
          <a:prstGeom prst="rect">
            <a:avLst/>
          </a:prstGeom>
          <a:noFill/>
        </p:spPr>
        <p:txBody>
          <a:bodyPr wrap="square" rtlCol="0">
            <a:spAutoFit/>
          </a:bodyPr>
          <a:lstStyle/>
          <a:p>
            <a:r>
              <a:rPr lang="fr-FR" dirty="0" err="1"/>
              <a:t>Send</a:t>
            </a:r>
            <a:r>
              <a:rPr lang="fr-FR" dirty="0"/>
              <a:t> </a:t>
            </a:r>
            <a:r>
              <a:rPr lang="fr-FR" dirty="0" err="1"/>
              <a:t>xDRs</a:t>
            </a:r>
            <a:r>
              <a:rPr lang="fr-FR" dirty="0"/>
              <a:t>  </a:t>
            </a:r>
          </a:p>
        </p:txBody>
      </p:sp>
      <p:sp>
        <p:nvSpPr>
          <p:cNvPr id="421" name="TextBox 420">
            <a:extLst>
              <a:ext uri="{FF2B5EF4-FFF2-40B4-BE49-F238E27FC236}">
                <a16:creationId xmlns:a16="http://schemas.microsoft.com/office/drawing/2014/main" id="{FD65782F-DB63-0D81-10A1-047E6DF9014C}"/>
              </a:ext>
            </a:extLst>
          </p:cNvPr>
          <p:cNvSpPr txBox="1"/>
          <p:nvPr/>
        </p:nvSpPr>
        <p:spPr>
          <a:xfrm>
            <a:off x="3880825" y="1682507"/>
            <a:ext cx="320386" cy="307777"/>
          </a:xfrm>
          <a:prstGeom prst="rect">
            <a:avLst/>
          </a:prstGeom>
          <a:noFill/>
        </p:spPr>
        <p:txBody>
          <a:bodyPr wrap="square" rtlCol="0">
            <a:spAutoFit/>
          </a:bodyPr>
          <a:lstStyle/>
          <a:p>
            <a:r>
              <a:rPr lang="fr-FR" dirty="0"/>
              <a:t>1</a:t>
            </a:r>
          </a:p>
        </p:txBody>
      </p:sp>
      <p:sp>
        <p:nvSpPr>
          <p:cNvPr id="422" name="TextBox 421">
            <a:extLst>
              <a:ext uri="{FF2B5EF4-FFF2-40B4-BE49-F238E27FC236}">
                <a16:creationId xmlns:a16="http://schemas.microsoft.com/office/drawing/2014/main" id="{B7CB5637-DA7B-48A2-CFC4-F826CFF001C2}"/>
              </a:ext>
            </a:extLst>
          </p:cNvPr>
          <p:cNvSpPr txBox="1"/>
          <p:nvPr/>
        </p:nvSpPr>
        <p:spPr>
          <a:xfrm>
            <a:off x="3596747" y="2420827"/>
            <a:ext cx="226384" cy="307777"/>
          </a:xfrm>
          <a:prstGeom prst="rect">
            <a:avLst/>
          </a:prstGeom>
          <a:noFill/>
        </p:spPr>
        <p:txBody>
          <a:bodyPr wrap="square" rtlCol="0">
            <a:spAutoFit/>
          </a:bodyPr>
          <a:lstStyle/>
          <a:p>
            <a:r>
              <a:rPr lang="fr-FR" dirty="0"/>
              <a:t>2</a:t>
            </a:r>
          </a:p>
        </p:txBody>
      </p:sp>
      <p:sp>
        <p:nvSpPr>
          <p:cNvPr id="423" name="TextBox 422">
            <a:extLst>
              <a:ext uri="{FF2B5EF4-FFF2-40B4-BE49-F238E27FC236}">
                <a16:creationId xmlns:a16="http://schemas.microsoft.com/office/drawing/2014/main" id="{DB8F573B-1106-5753-3E4C-AA0D87BF4C02}"/>
              </a:ext>
            </a:extLst>
          </p:cNvPr>
          <p:cNvSpPr txBox="1"/>
          <p:nvPr/>
        </p:nvSpPr>
        <p:spPr>
          <a:xfrm>
            <a:off x="2139701" y="2411468"/>
            <a:ext cx="1570238" cy="307777"/>
          </a:xfrm>
          <a:prstGeom prst="rect">
            <a:avLst/>
          </a:prstGeom>
          <a:noFill/>
        </p:spPr>
        <p:txBody>
          <a:bodyPr wrap="square" rtlCol="0">
            <a:spAutoFit/>
          </a:bodyPr>
          <a:lstStyle/>
          <a:p>
            <a:r>
              <a:rPr lang="fr-FR" dirty="0" err="1"/>
              <a:t>Distrbution</a:t>
            </a:r>
            <a:r>
              <a:rPr lang="fr-FR" dirty="0"/>
              <a:t> </a:t>
            </a:r>
            <a:r>
              <a:rPr lang="fr-FR" dirty="0" err="1"/>
              <a:t>xDRs</a:t>
            </a:r>
            <a:r>
              <a:rPr lang="fr-FR" dirty="0"/>
              <a:t> </a:t>
            </a:r>
          </a:p>
        </p:txBody>
      </p:sp>
      <p:sp>
        <p:nvSpPr>
          <p:cNvPr id="424" name="TextBox 423">
            <a:extLst>
              <a:ext uri="{FF2B5EF4-FFF2-40B4-BE49-F238E27FC236}">
                <a16:creationId xmlns:a16="http://schemas.microsoft.com/office/drawing/2014/main" id="{EA757AC1-CF59-CED8-7EAC-CF78F8C03544}"/>
              </a:ext>
            </a:extLst>
          </p:cNvPr>
          <p:cNvSpPr txBox="1"/>
          <p:nvPr/>
        </p:nvSpPr>
        <p:spPr>
          <a:xfrm>
            <a:off x="4153737" y="2548023"/>
            <a:ext cx="1106318" cy="307777"/>
          </a:xfrm>
          <a:prstGeom prst="rect">
            <a:avLst/>
          </a:prstGeom>
          <a:noFill/>
        </p:spPr>
        <p:txBody>
          <a:bodyPr wrap="square" rtlCol="0">
            <a:spAutoFit/>
          </a:bodyPr>
          <a:lstStyle/>
          <a:p>
            <a:r>
              <a:rPr lang="fr-FR" dirty="0" err="1"/>
              <a:t>Send</a:t>
            </a:r>
            <a:r>
              <a:rPr lang="fr-FR" dirty="0"/>
              <a:t> </a:t>
            </a:r>
            <a:r>
              <a:rPr lang="fr-FR" dirty="0" err="1"/>
              <a:t>xDRs</a:t>
            </a:r>
            <a:r>
              <a:rPr lang="fr-FR" dirty="0"/>
              <a:t>  </a:t>
            </a:r>
          </a:p>
        </p:txBody>
      </p:sp>
      <p:sp>
        <p:nvSpPr>
          <p:cNvPr id="431" name="TextBox 430">
            <a:extLst>
              <a:ext uri="{FF2B5EF4-FFF2-40B4-BE49-F238E27FC236}">
                <a16:creationId xmlns:a16="http://schemas.microsoft.com/office/drawing/2014/main" id="{53D520F3-4B0E-555F-583C-A35274DC9A28}"/>
              </a:ext>
            </a:extLst>
          </p:cNvPr>
          <p:cNvSpPr txBox="1"/>
          <p:nvPr/>
        </p:nvSpPr>
        <p:spPr>
          <a:xfrm>
            <a:off x="4331311" y="2979823"/>
            <a:ext cx="226384" cy="307777"/>
          </a:xfrm>
          <a:prstGeom prst="rect">
            <a:avLst/>
          </a:prstGeom>
          <a:noFill/>
        </p:spPr>
        <p:txBody>
          <a:bodyPr wrap="square" rtlCol="0">
            <a:spAutoFit/>
          </a:bodyPr>
          <a:lstStyle/>
          <a:p>
            <a:r>
              <a:rPr lang="fr-FR" dirty="0"/>
              <a:t>3</a:t>
            </a:r>
          </a:p>
        </p:txBody>
      </p:sp>
      <p:sp>
        <p:nvSpPr>
          <p:cNvPr id="432" name="TextBox 431">
            <a:extLst>
              <a:ext uri="{FF2B5EF4-FFF2-40B4-BE49-F238E27FC236}">
                <a16:creationId xmlns:a16="http://schemas.microsoft.com/office/drawing/2014/main" id="{9BD886D4-12ED-5C3A-65C9-7D562C5FB0DC}"/>
              </a:ext>
            </a:extLst>
          </p:cNvPr>
          <p:cNvSpPr txBox="1"/>
          <p:nvPr/>
        </p:nvSpPr>
        <p:spPr>
          <a:xfrm>
            <a:off x="3596747" y="3149786"/>
            <a:ext cx="226384" cy="307777"/>
          </a:xfrm>
          <a:prstGeom prst="rect">
            <a:avLst/>
          </a:prstGeom>
          <a:noFill/>
        </p:spPr>
        <p:txBody>
          <a:bodyPr wrap="square" rtlCol="0">
            <a:spAutoFit/>
          </a:bodyPr>
          <a:lstStyle/>
          <a:p>
            <a:r>
              <a:rPr lang="fr-FR" dirty="0"/>
              <a:t>3</a:t>
            </a:r>
          </a:p>
        </p:txBody>
      </p:sp>
      <p:sp>
        <p:nvSpPr>
          <p:cNvPr id="433" name="TextBox 432">
            <a:extLst>
              <a:ext uri="{FF2B5EF4-FFF2-40B4-BE49-F238E27FC236}">
                <a16:creationId xmlns:a16="http://schemas.microsoft.com/office/drawing/2014/main" id="{C148EB4C-06A4-9907-B283-66DC3689E166}"/>
              </a:ext>
            </a:extLst>
          </p:cNvPr>
          <p:cNvSpPr txBox="1"/>
          <p:nvPr/>
        </p:nvSpPr>
        <p:spPr>
          <a:xfrm>
            <a:off x="2816699" y="3290539"/>
            <a:ext cx="1106318" cy="307777"/>
          </a:xfrm>
          <a:prstGeom prst="rect">
            <a:avLst/>
          </a:prstGeom>
          <a:noFill/>
        </p:spPr>
        <p:txBody>
          <a:bodyPr wrap="square" rtlCol="0">
            <a:spAutoFit/>
          </a:bodyPr>
          <a:lstStyle/>
          <a:p>
            <a:r>
              <a:rPr lang="fr-FR" dirty="0" err="1"/>
              <a:t>Send</a:t>
            </a:r>
            <a:r>
              <a:rPr lang="fr-FR" dirty="0"/>
              <a:t> </a:t>
            </a:r>
            <a:r>
              <a:rPr lang="fr-FR" dirty="0" err="1"/>
              <a:t>xDRs</a:t>
            </a:r>
            <a:r>
              <a:rPr lang="fr-FR" dirty="0"/>
              <a:t>  </a:t>
            </a:r>
          </a:p>
        </p:txBody>
      </p:sp>
      <p:sp>
        <p:nvSpPr>
          <p:cNvPr id="434" name="TextBox 433">
            <a:extLst>
              <a:ext uri="{FF2B5EF4-FFF2-40B4-BE49-F238E27FC236}">
                <a16:creationId xmlns:a16="http://schemas.microsoft.com/office/drawing/2014/main" id="{0103B43E-A250-4074-F263-7472FC34683B}"/>
              </a:ext>
            </a:extLst>
          </p:cNvPr>
          <p:cNvSpPr txBox="1"/>
          <p:nvPr/>
        </p:nvSpPr>
        <p:spPr>
          <a:xfrm>
            <a:off x="5289215" y="3133711"/>
            <a:ext cx="226384" cy="307777"/>
          </a:xfrm>
          <a:prstGeom prst="rect">
            <a:avLst/>
          </a:prstGeom>
          <a:noFill/>
        </p:spPr>
        <p:txBody>
          <a:bodyPr wrap="square" rtlCol="0">
            <a:spAutoFit/>
          </a:bodyPr>
          <a:lstStyle/>
          <a:p>
            <a:r>
              <a:rPr lang="fr-FR" dirty="0"/>
              <a:t>4</a:t>
            </a:r>
          </a:p>
        </p:txBody>
      </p:sp>
      <p:sp>
        <p:nvSpPr>
          <p:cNvPr id="435" name="TextBox 434">
            <a:extLst>
              <a:ext uri="{FF2B5EF4-FFF2-40B4-BE49-F238E27FC236}">
                <a16:creationId xmlns:a16="http://schemas.microsoft.com/office/drawing/2014/main" id="{4A5709DF-23F8-A39D-2325-EC9E2D136B17}"/>
              </a:ext>
            </a:extLst>
          </p:cNvPr>
          <p:cNvSpPr txBox="1"/>
          <p:nvPr/>
        </p:nvSpPr>
        <p:spPr>
          <a:xfrm>
            <a:off x="5975465" y="3166728"/>
            <a:ext cx="226384" cy="307777"/>
          </a:xfrm>
          <a:prstGeom prst="rect">
            <a:avLst/>
          </a:prstGeom>
          <a:noFill/>
        </p:spPr>
        <p:txBody>
          <a:bodyPr wrap="square" rtlCol="0">
            <a:spAutoFit/>
          </a:bodyPr>
          <a:lstStyle/>
          <a:p>
            <a:r>
              <a:rPr lang="fr-FR" dirty="0"/>
              <a:t>4</a:t>
            </a:r>
          </a:p>
        </p:txBody>
      </p:sp>
      <p:sp>
        <p:nvSpPr>
          <p:cNvPr id="436" name="TextBox 435">
            <a:extLst>
              <a:ext uri="{FF2B5EF4-FFF2-40B4-BE49-F238E27FC236}">
                <a16:creationId xmlns:a16="http://schemas.microsoft.com/office/drawing/2014/main" id="{3AE00787-453A-854A-7279-7AFF3674AE68}"/>
              </a:ext>
            </a:extLst>
          </p:cNvPr>
          <p:cNvSpPr txBox="1"/>
          <p:nvPr/>
        </p:nvSpPr>
        <p:spPr>
          <a:xfrm>
            <a:off x="6247119" y="3233795"/>
            <a:ext cx="1419266" cy="430887"/>
          </a:xfrm>
          <a:prstGeom prst="rect">
            <a:avLst/>
          </a:prstGeom>
          <a:noFill/>
        </p:spPr>
        <p:txBody>
          <a:bodyPr wrap="square" rtlCol="0">
            <a:spAutoFit/>
          </a:bodyPr>
          <a:lstStyle/>
          <a:p>
            <a:r>
              <a:rPr lang="fr-FR" sz="1100" dirty="0"/>
              <a:t>Carbon </a:t>
            </a:r>
            <a:r>
              <a:rPr lang="fr-FR" sz="1100" dirty="0" err="1"/>
              <a:t>obtains</a:t>
            </a:r>
            <a:r>
              <a:rPr lang="fr-FR" sz="1100" dirty="0"/>
              <a:t> </a:t>
            </a:r>
          </a:p>
          <a:p>
            <a:r>
              <a:rPr lang="fr-FR" sz="1100" dirty="0"/>
              <a:t>15 min </a:t>
            </a:r>
            <a:r>
              <a:rPr lang="fr-FR" sz="1100" dirty="0" err="1"/>
              <a:t>SDRs</a:t>
            </a:r>
            <a:endParaRPr lang="fr-FR" sz="1100" dirty="0"/>
          </a:p>
        </p:txBody>
      </p:sp>
      <p:sp>
        <p:nvSpPr>
          <p:cNvPr id="437" name="TextBox 436">
            <a:extLst>
              <a:ext uri="{FF2B5EF4-FFF2-40B4-BE49-F238E27FC236}">
                <a16:creationId xmlns:a16="http://schemas.microsoft.com/office/drawing/2014/main" id="{F7E73016-C26C-837A-A5B1-6E8DAD83C4AC}"/>
              </a:ext>
            </a:extLst>
          </p:cNvPr>
          <p:cNvSpPr txBox="1"/>
          <p:nvPr/>
        </p:nvSpPr>
        <p:spPr>
          <a:xfrm>
            <a:off x="4722616" y="3412198"/>
            <a:ext cx="1419266" cy="430887"/>
          </a:xfrm>
          <a:prstGeom prst="rect">
            <a:avLst/>
          </a:prstGeom>
          <a:noFill/>
        </p:spPr>
        <p:txBody>
          <a:bodyPr wrap="square" rtlCol="0">
            <a:spAutoFit/>
          </a:bodyPr>
          <a:lstStyle/>
          <a:p>
            <a:r>
              <a:rPr lang="fr-FR" sz="1100" dirty="0" err="1"/>
              <a:t>Send</a:t>
            </a:r>
            <a:r>
              <a:rPr lang="fr-FR" sz="1100" dirty="0"/>
              <a:t> 15-min KPIs</a:t>
            </a:r>
          </a:p>
          <a:p>
            <a:r>
              <a:rPr lang="fr-FR" sz="1100" dirty="0"/>
              <a:t>And 15 min </a:t>
            </a:r>
            <a:r>
              <a:rPr lang="fr-FR" sz="1100" dirty="0" err="1"/>
              <a:t>SDRs</a:t>
            </a:r>
            <a:endParaRPr lang="fr-FR" sz="1100" dirty="0"/>
          </a:p>
        </p:txBody>
      </p:sp>
      <p:sp>
        <p:nvSpPr>
          <p:cNvPr id="438" name="TextBox 437">
            <a:extLst>
              <a:ext uri="{FF2B5EF4-FFF2-40B4-BE49-F238E27FC236}">
                <a16:creationId xmlns:a16="http://schemas.microsoft.com/office/drawing/2014/main" id="{7C6F71E9-1497-8A8B-A49D-C61A3A411C26}"/>
              </a:ext>
            </a:extLst>
          </p:cNvPr>
          <p:cNvSpPr txBox="1"/>
          <p:nvPr/>
        </p:nvSpPr>
        <p:spPr>
          <a:xfrm>
            <a:off x="4825477" y="4306104"/>
            <a:ext cx="226384" cy="307777"/>
          </a:xfrm>
          <a:prstGeom prst="rect">
            <a:avLst/>
          </a:prstGeom>
          <a:noFill/>
        </p:spPr>
        <p:txBody>
          <a:bodyPr wrap="square" rtlCol="0">
            <a:spAutoFit/>
          </a:bodyPr>
          <a:lstStyle/>
          <a:p>
            <a:r>
              <a:rPr lang="fr-FR" dirty="0"/>
              <a:t>5</a:t>
            </a:r>
          </a:p>
        </p:txBody>
      </p:sp>
      <p:sp>
        <p:nvSpPr>
          <p:cNvPr id="439" name="TextBox 438">
            <a:extLst>
              <a:ext uri="{FF2B5EF4-FFF2-40B4-BE49-F238E27FC236}">
                <a16:creationId xmlns:a16="http://schemas.microsoft.com/office/drawing/2014/main" id="{AB31EC37-FEE0-E763-17CC-031931DCC1AF}"/>
              </a:ext>
            </a:extLst>
          </p:cNvPr>
          <p:cNvSpPr txBox="1"/>
          <p:nvPr/>
        </p:nvSpPr>
        <p:spPr>
          <a:xfrm>
            <a:off x="3416903" y="4543423"/>
            <a:ext cx="1408574" cy="276999"/>
          </a:xfrm>
          <a:prstGeom prst="rect">
            <a:avLst/>
          </a:prstGeom>
          <a:noFill/>
        </p:spPr>
        <p:txBody>
          <a:bodyPr wrap="square" rtlCol="0">
            <a:spAutoFit/>
          </a:bodyPr>
          <a:lstStyle/>
          <a:p>
            <a:r>
              <a:rPr lang="fr-FR" sz="1200" dirty="0"/>
              <a:t>Hadoop cluster</a:t>
            </a:r>
          </a:p>
        </p:txBody>
      </p:sp>
      <p:sp>
        <p:nvSpPr>
          <p:cNvPr id="7" name="Right Triangle 6">
            <a:extLst>
              <a:ext uri="{FF2B5EF4-FFF2-40B4-BE49-F238E27FC236}">
                <a16:creationId xmlns:a16="http://schemas.microsoft.com/office/drawing/2014/main" id="{CF933DA0-BB7A-51C3-B965-8F1FC22A8436}"/>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14" name="TextBox 13">
            <a:extLst>
              <a:ext uri="{FF2B5EF4-FFF2-40B4-BE49-F238E27FC236}">
                <a16:creationId xmlns:a16="http://schemas.microsoft.com/office/drawing/2014/main" id="{146D4543-61CF-FE0C-A110-70BAAF7C6378}"/>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18</a:t>
            </a:r>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a:extLst>
            <a:ext uri="{FF2B5EF4-FFF2-40B4-BE49-F238E27FC236}">
              <a16:creationId xmlns:a16="http://schemas.microsoft.com/office/drawing/2014/main" id="{6954AC33-31D1-6D0C-E465-1E246621A7AC}"/>
            </a:ext>
          </a:extLst>
        </p:cNvPr>
        <p:cNvGrpSpPr/>
        <p:nvPr/>
      </p:nvGrpSpPr>
      <p:grpSpPr>
        <a:xfrm>
          <a:off x="0" y="0"/>
          <a:ext cx="0" cy="0"/>
          <a:chOff x="0" y="0"/>
          <a:chExt cx="0" cy="0"/>
        </a:xfrm>
      </p:grpSpPr>
      <p:sp>
        <p:nvSpPr>
          <p:cNvPr id="311" name="Google Shape;311;p30">
            <a:extLst>
              <a:ext uri="{FF2B5EF4-FFF2-40B4-BE49-F238E27FC236}">
                <a16:creationId xmlns:a16="http://schemas.microsoft.com/office/drawing/2014/main" id="{FE741349-7589-0400-7A8C-35975700550C}"/>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fr-FR" sz="2000" b="1" dirty="0"/>
              <a:t>Data </a:t>
            </a:r>
            <a:r>
              <a:rPr lang="fr-FR" sz="2000" b="1" dirty="0" err="1"/>
              <a:t>Preparation</a:t>
            </a:r>
            <a:r>
              <a:rPr lang="fr-FR" sz="2000" b="1" dirty="0"/>
              <a:t>: </a:t>
            </a:r>
            <a:r>
              <a:rPr lang="fr-FR" sz="2000" b="1" dirty="0" err="1"/>
              <a:t>From</a:t>
            </a:r>
            <a:r>
              <a:rPr lang="fr-FR" sz="2000" b="1" dirty="0"/>
              <a:t> Raw Data to </a:t>
            </a:r>
            <a:r>
              <a:rPr lang="fr-FR" sz="2000" b="1" dirty="0" err="1"/>
              <a:t>Structured</a:t>
            </a:r>
            <a:r>
              <a:rPr lang="fr-FR" sz="2000" b="1" dirty="0"/>
              <a:t> Insights</a:t>
            </a:r>
            <a:endParaRPr lang="fr-FR" sz="2000" dirty="0"/>
          </a:p>
        </p:txBody>
      </p:sp>
      <p:sp>
        <p:nvSpPr>
          <p:cNvPr id="2" name="Triangle isocèle 1">
            <a:extLst>
              <a:ext uri="{FF2B5EF4-FFF2-40B4-BE49-F238E27FC236}">
                <a16:creationId xmlns:a16="http://schemas.microsoft.com/office/drawing/2014/main" id="{D9BE9503-4E20-5356-AEDD-1B7637E25BD6}"/>
              </a:ext>
            </a:extLst>
          </p:cNvPr>
          <p:cNvSpPr/>
          <p:nvPr/>
        </p:nvSpPr>
        <p:spPr>
          <a:xfrm rot="5400000">
            <a:off x="-237743" y="1730805"/>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 name="Google Shape;297;p28">
            <a:extLst>
              <a:ext uri="{FF2B5EF4-FFF2-40B4-BE49-F238E27FC236}">
                <a16:creationId xmlns:a16="http://schemas.microsoft.com/office/drawing/2014/main" id="{C0F6810D-582A-4B44-AC78-28322D83D2C6}"/>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226916" y="2074088"/>
            <a:ext cx="923401" cy="472596"/>
          </a:xfrm>
          <a:prstGeom prst="rect">
            <a:avLst/>
          </a:prstGeom>
          <a:noFill/>
          <a:ln>
            <a:noFill/>
          </a:ln>
        </p:spPr>
      </p:pic>
      <p:sp>
        <p:nvSpPr>
          <p:cNvPr id="4" name="Triangle isocèle 3">
            <a:extLst>
              <a:ext uri="{FF2B5EF4-FFF2-40B4-BE49-F238E27FC236}">
                <a16:creationId xmlns:a16="http://schemas.microsoft.com/office/drawing/2014/main" id="{CC151694-7037-89CD-53D0-4FBAB392DB7F}"/>
              </a:ext>
            </a:extLst>
          </p:cNvPr>
          <p:cNvSpPr/>
          <p:nvPr/>
        </p:nvSpPr>
        <p:spPr>
          <a:xfrm rot="16200000">
            <a:off x="8444700" y="2868020"/>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F055E03C-3950-A96A-98E1-17B53E3996DA}"/>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16200000">
            <a:off x="8446002" y="2535788"/>
            <a:ext cx="923401" cy="472596"/>
          </a:xfrm>
          <a:prstGeom prst="rect">
            <a:avLst/>
          </a:prstGeom>
          <a:noFill/>
          <a:ln>
            <a:noFill/>
          </a:ln>
        </p:spPr>
      </p:pic>
      <p:graphicFrame>
        <p:nvGraphicFramePr>
          <p:cNvPr id="8" name="Diagram 7">
            <a:extLst>
              <a:ext uri="{FF2B5EF4-FFF2-40B4-BE49-F238E27FC236}">
                <a16:creationId xmlns:a16="http://schemas.microsoft.com/office/drawing/2014/main" id="{777011DF-7095-6EC4-6B80-74EE081572B2}"/>
              </a:ext>
            </a:extLst>
          </p:cNvPr>
          <p:cNvGraphicFramePr/>
          <p:nvPr>
            <p:extLst>
              <p:ext uri="{D42A27DB-BD31-4B8C-83A1-F6EECF244321}">
                <p14:modId xmlns:p14="http://schemas.microsoft.com/office/powerpoint/2010/main" val="1455812274"/>
              </p:ext>
            </p:extLst>
          </p:nvPr>
        </p:nvGraphicFramePr>
        <p:xfrm>
          <a:off x="922098" y="1184144"/>
          <a:ext cx="7299803" cy="34198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ight Triangle 5">
            <a:extLst>
              <a:ext uri="{FF2B5EF4-FFF2-40B4-BE49-F238E27FC236}">
                <a16:creationId xmlns:a16="http://schemas.microsoft.com/office/drawing/2014/main" id="{287B7FB8-291F-81DA-42B8-9946FC858440}"/>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7" name="TextBox 6">
            <a:extLst>
              <a:ext uri="{FF2B5EF4-FFF2-40B4-BE49-F238E27FC236}">
                <a16:creationId xmlns:a16="http://schemas.microsoft.com/office/drawing/2014/main" id="{E4B2AFFB-7E43-EBCD-A7B6-91570DEDDCD7}"/>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19</a:t>
            </a:r>
          </a:p>
        </p:txBody>
      </p:sp>
    </p:spTree>
    <p:extLst>
      <p:ext uri="{BB962C8B-B14F-4D97-AF65-F5344CB8AC3E}">
        <p14:creationId xmlns:p14="http://schemas.microsoft.com/office/powerpoint/2010/main" val="3276198103"/>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grpSp>
        <p:nvGrpSpPr>
          <p:cNvPr id="445" name="Google Shape;445;p37"/>
          <p:cNvGrpSpPr/>
          <p:nvPr/>
        </p:nvGrpSpPr>
        <p:grpSpPr>
          <a:xfrm>
            <a:off x="6817625" y="1297642"/>
            <a:ext cx="2326375" cy="3885008"/>
            <a:chOff x="6817625" y="1297642"/>
            <a:chExt cx="2326375" cy="3885008"/>
          </a:xfrm>
        </p:grpSpPr>
        <p:pic>
          <p:nvPicPr>
            <p:cNvPr id="446" name="Google Shape;446;p37"/>
            <p:cNvPicPr preferRelativeResize="0"/>
            <p:nvPr/>
          </p:nvPicPr>
          <p:blipFill rotWithShape="1">
            <a:blip r:embed="rId3">
              <a:alphaModFix/>
            </a:blip>
            <a:srcRect l="17266" t="-5105" b="64000"/>
            <a:stretch/>
          </p:blipFill>
          <p:spPr>
            <a:xfrm rot="-5400000">
              <a:off x="7131375" y="3170050"/>
              <a:ext cx="2751375" cy="1273825"/>
            </a:xfrm>
            <a:prstGeom prst="rect">
              <a:avLst/>
            </a:prstGeom>
            <a:noFill/>
            <a:ln>
              <a:noFill/>
            </a:ln>
          </p:spPr>
        </p:pic>
        <p:pic>
          <p:nvPicPr>
            <p:cNvPr id="447" name="Google Shape;447;p37"/>
            <p:cNvPicPr preferRelativeResize="0"/>
            <p:nvPr/>
          </p:nvPicPr>
          <p:blipFill rotWithShape="1">
            <a:blip r:embed="rId4">
              <a:alphaModFix/>
            </a:blip>
            <a:srcRect l="11254" r="13011" b="50881"/>
            <a:stretch/>
          </p:blipFill>
          <p:spPr>
            <a:xfrm rot="-5400000">
              <a:off x="7662509" y="1721936"/>
              <a:ext cx="1905760" cy="1057172"/>
            </a:xfrm>
            <a:prstGeom prst="rect">
              <a:avLst/>
            </a:prstGeom>
            <a:noFill/>
            <a:ln>
              <a:noFill/>
            </a:ln>
          </p:spPr>
        </p:pic>
        <p:pic>
          <p:nvPicPr>
            <p:cNvPr id="448" name="Google Shape;448;p37"/>
            <p:cNvPicPr preferRelativeResize="0"/>
            <p:nvPr/>
          </p:nvPicPr>
          <p:blipFill rotWithShape="1">
            <a:blip r:embed="rId3">
              <a:alphaModFix/>
            </a:blip>
            <a:srcRect l="57583" t="1038" r="12099" b="47015"/>
            <a:stretch/>
          </p:blipFill>
          <p:spPr>
            <a:xfrm rot="-5400000">
              <a:off x="7252225" y="3251753"/>
              <a:ext cx="1457151" cy="2326350"/>
            </a:xfrm>
            <a:prstGeom prst="rect">
              <a:avLst/>
            </a:prstGeom>
            <a:noFill/>
            <a:ln>
              <a:noFill/>
            </a:ln>
          </p:spPr>
        </p:pic>
        <p:pic>
          <p:nvPicPr>
            <p:cNvPr id="449" name="Google Shape;449;p37"/>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5400000">
              <a:off x="8463824" y="3592096"/>
              <a:ext cx="930577" cy="429725"/>
            </a:xfrm>
            <a:prstGeom prst="rect">
              <a:avLst/>
            </a:prstGeom>
            <a:noFill/>
            <a:ln>
              <a:noFill/>
            </a:ln>
          </p:spPr>
        </p:pic>
        <p:pic>
          <p:nvPicPr>
            <p:cNvPr id="450" name="Google Shape;450;p37"/>
            <p:cNvPicPr preferRelativeResize="0"/>
            <p:nvPr/>
          </p:nvPicPr>
          <p:blipFill rotWithShape="1">
            <a:blip r:embed="rId6" cstate="screen">
              <a:alphaModFix/>
              <a:extLst>
                <a:ext uri="{28A0092B-C50C-407E-A947-70E740481C1C}">
                  <a14:useLocalDpi xmlns:a14="http://schemas.microsoft.com/office/drawing/2010/main"/>
                </a:ext>
              </a:extLst>
            </a:blip>
            <a:srcRect b="50443"/>
            <a:stretch/>
          </p:blipFill>
          <p:spPr>
            <a:xfrm rot="-5400000">
              <a:off x="8178413" y="4041863"/>
              <a:ext cx="1321100" cy="610075"/>
            </a:xfrm>
            <a:prstGeom prst="rect">
              <a:avLst/>
            </a:prstGeom>
            <a:noFill/>
            <a:ln>
              <a:noFill/>
            </a:ln>
          </p:spPr>
        </p:pic>
      </p:grpSp>
      <p:grpSp>
        <p:nvGrpSpPr>
          <p:cNvPr id="451" name="Google Shape;451;p37"/>
          <p:cNvGrpSpPr/>
          <p:nvPr/>
        </p:nvGrpSpPr>
        <p:grpSpPr>
          <a:xfrm>
            <a:off x="0" y="-26"/>
            <a:ext cx="2451069" cy="2989790"/>
            <a:chOff x="-52973" y="-32"/>
            <a:chExt cx="2858723" cy="3487042"/>
          </a:xfrm>
        </p:grpSpPr>
        <p:pic>
          <p:nvPicPr>
            <p:cNvPr id="452" name="Google Shape;452;p37"/>
            <p:cNvPicPr preferRelativeResize="0"/>
            <p:nvPr/>
          </p:nvPicPr>
          <p:blipFill rotWithShape="1">
            <a:blip r:embed="rId3">
              <a:alphaModFix/>
            </a:blip>
            <a:srcRect t="4102" b="50813"/>
            <a:stretch/>
          </p:blipFill>
          <p:spPr>
            <a:xfrm rot="5400000" flipH="1">
              <a:off x="-1036293" y="1011032"/>
              <a:ext cx="3487035" cy="1464923"/>
            </a:xfrm>
            <a:prstGeom prst="rect">
              <a:avLst/>
            </a:prstGeom>
            <a:noFill/>
            <a:ln>
              <a:noFill/>
            </a:ln>
          </p:spPr>
        </p:pic>
        <p:pic>
          <p:nvPicPr>
            <p:cNvPr id="453" name="Google Shape;453;p37"/>
            <p:cNvPicPr preferRelativeResize="0"/>
            <p:nvPr/>
          </p:nvPicPr>
          <p:blipFill rotWithShape="1">
            <a:blip r:embed="rId3">
              <a:alphaModFix/>
            </a:blip>
            <a:srcRect l="5516" t="-5104" r="37551" b="30035"/>
            <a:stretch/>
          </p:blipFill>
          <p:spPr>
            <a:xfrm rot="5400000" flipH="1">
              <a:off x="213027" y="-261194"/>
              <a:ext cx="2326757" cy="2858688"/>
            </a:xfrm>
            <a:prstGeom prst="rect">
              <a:avLst/>
            </a:prstGeom>
            <a:noFill/>
            <a:ln>
              <a:noFill/>
            </a:ln>
          </p:spPr>
        </p:pic>
        <p:pic>
          <p:nvPicPr>
            <p:cNvPr id="454" name="Google Shape;454;p37"/>
            <p:cNvPicPr preferRelativeResize="0"/>
            <p:nvPr/>
          </p:nvPicPr>
          <p:blipFill rotWithShape="1">
            <a:blip r:embed="rId3">
              <a:alphaModFix/>
            </a:blip>
            <a:srcRect l="5517" t="-5104" b="30035"/>
            <a:stretch/>
          </p:blipFill>
          <p:spPr>
            <a:xfrm rot="5400000" flipH="1">
              <a:off x="-373534" y="716351"/>
              <a:ext cx="2469720" cy="1828595"/>
            </a:xfrm>
            <a:prstGeom prst="rect">
              <a:avLst/>
            </a:prstGeom>
            <a:noFill/>
            <a:ln>
              <a:noFill/>
            </a:ln>
          </p:spPr>
        </p:pic>
        <p:pic>
          <p:nvPicPr>
            <p:cNvPr id="455" name="Google Shape;455;p37"/>
            <p:cNvPicPr preferRelativeResize="0"/>
            <p:nvPr/>
          </p:nvPicPr>
          <p:blipFill rotWithShape="1">
            <a:blip r:embed="rId3">
              <a:alphaModFix/>
            </a:blip>
            <a:srcRect t="4102" b="50813"/>
            <a:stretch/>
          </p:blipFill>
          <p:spPr>
            <a:xfrm rot="5400000" flipH="1">
              <a:off x="-762517" y="729513"/>
              <a:ext cx="2516261" cy="1057172"/>
            </a:xfrm>
            <a:prstGeom prst="rect">
              <a:avLst/>
            </a:prstGeom>
            <a:noFill/>
            <a:ln>
              <a:noFill/>
            </a:ln>
          </p:spPr>
        </p:pic>
        <p:pic>
          <p:nvPicPr>
            <p:cNvPr id="456" name="Google Shape;456;p37"/>
            <p:cNvPicPr preferRelativeResize="0"/>
            <p:nvPr/>
          </p:nvPicPr>
          <p:blipFill rotWithShape="1">
            <a:blip r:embed="rId3">
              <a:alphaModFix/>
            </a:blip>
            <a:srcRect l="5518" t="-5104" r="50852" b="30035"/>
            <a:stretch/>
          </p:blipFill>
          <p:spPr>
            <a:xfrm rot="5400000" flipH="1">
              <a:off x="335217" y="7616"/>
              <a:ext cx="1286629" cy="2062998"/>
            </a:xfrm>
            <a:prstGeom prst="rect">
              <a:avLst/>
            </a:prstGeom>
            <a:noFill/>
            <a:ln>
              <a:noFill/>
            </a:ln>
          </p:spPr>
        </p:pic>
        <p:pic>
          <p:nvPicPr>
            <p:cNvPr id="457" name="Google Shape;457;p37"/>
            <p:cNvPicPr preferRelativeResize="0"/>
            <p:nvPr/>
          </p:nvPicPr>
          <p:blipFill rotWithShape="1">
            <a:blip r:embed="rId7" cstate="screen">
              <a:alphaModFix/>
              <a:extLst>
                <a:ext uri="{28A0092B-C50C-407E-A947-70E740481C1C}">
                  <a14:useLocalDpi xmlns:a14="http://schemas.microsoft.com/office/drawing/2010/main"/>
                </a:ext>
              </a:extLst>
            </a:blip>
            <a:srcRect b="50443"/>
            <a:stretch/>
          </p:blipFill>
          <p:spPr>
            <a:xfrm rot="5400000" flipH="1">
              <a:off x="-483904" y="430917"/>
              <a:ext cx="1601443" cy="739569"/>
            </a:xfrm>
            <a:prstGeom prst="rect">
              <a:avLst/>
            </a:prstGeom>
            <a:noFill/>
            <a:ln>
              <a:noFill/>
            </a:ln>
          </p:spPr>
        </p:pic>
        <p:pic>
          <p:nvPicPr>
            <p:cNvPr id="458" name="Google Shape;458;p37"/>
            <p:cNvPicPr preferRelativeResize="0"/>
            <p:nvPr/>
          </p:nvPicPr>
          <p:blipFill rotWithShape="1">
            <a:blip r:embed="rId7" cstate="screen">
              <a:alphaModFix/>
              <a:extLst>
                <a:ext uri="{28A0092B-C50C-407E-A947-70E740481C1C}">
                  <a14:useLocalDpi xmlns:a14="http://schemas.microsoft.com/office/drawing/2010/main"/>
                </a:ext>
              </a:extLst>
            </a:blip>
            <a:srcRect b="50443"/>
            <a:stretch/>
          </p:blipFill>
          <p:spPr>
            <a:xfrm rot="5400000" flipH="1">
              <a:off x="177810" y="430917"/>
              <a:ext cx="1601443" cy="739569"/>
            </a:xfrm>
            <a:prstGeom prst="rect">
              <a:avLst/>
            </a:prstGeom>
            <a:noFill/>
            <a:ln>
              <a:noFill/>
            </a:ln>
          </p:spPr>
        </p:pic>
        <p:pic>
          <p:nvPicPr>
            <p:cNvPr id="459" name="Google Shape;459;p37"/>
            <p:cNvPicPr preferRelativeResize="0"/>
            <p:nvPr/>
          </p:nvPicPr>
          <p:blipFill rotWithShape="1">
            <a:blip r:embed="rId4" cstate="screen">
              <a:alphaModFix/>
              <a:extLst>
                <a:ext uri="{28A0092B-C50C-407E-A947-70E740481C1C}">
                  <a14:useLocalDpi xmlns:a14="http://schemas.microsoft.com/office/drawing/2010/main"/>
                </a:ext>
              </a:extLst>
            </a:blip>
            <a:srcRect l="11254" r="13011" b="50881"/>
            <a:stretch/>
          </p:blipFill>
          <p:spPr>
            <a:xfrm rot="5400000" flipH="1">
              <a:off x="-400940" y="1132844"/>
              <a:ext cx="1562921" cy="866988"/>
            </a:xfrm>
            <a:prstGeom prst="rect">
              <a:avLst/>
            </a:prstGeom>
            <a:noFill/>
            <a:ln>
              <a:noFill/>
            </a:ln>
          </p:spPr>
        </p:pic>
      </p:grpSp>
      <p:graphicFrame>
        <p:nvGraphicFramePr>
          <p:cNvPr id="11" name="Diagramme 10">
            <a:extLst>
              <a:ext uri="{FF2B5EF4-FFF2-40B4-BE49-F238E27FC236}">
                <a16:creationId xmlns:a16="http://schemas.microsoft.com/office/drawing/2014/main" id="{C1730DE4-48A8-6BD4-A636-249620695203}"/>
              </a:ext>
            </a:extLst>
          </p:cNvPr>
          <p:cNvGraphicFramePr/>
          <p:nvPr>
            <p:extLst>
              <p:ext uri="{D42A27DB-BD31-4B8C-83A1-F6EECF244321}">
                <p14:modId xmlns:p14="http://schemas.microsoft.com/office/powerpoint/2010/main" val="3058920869"/>
              </p:ext>
            </p:extLst>
          </p:nvPr>
        </p:nvGraphicFramePr>
        <p:xfrm>
          <a:off x="1407131" y="1435112"/>
          <a:ext cx="6095119" cy="25150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Triangle isocèle 5">
            <a:extLst>
              <a:ext uri="{FF2B5EF4-FFF2-40B4-BE49-F238E27FC236}">
                <a16:creationId xmlns:a16="http://schemas.microsoft.com/office/drawing/2014/main" id="{1226EEDC-7980-1673-81DC-8A955F102350}"/>
              </a:ext>
            </a:extLst>
          </p:cNvPr>
          <p:cNvSpPr/>
          <p:nvPr/>
        </p:nvSpPr>
        <p:spPr>
          <a:xfrm rot="5400000">
            <a:off x="-362788" y="358482"/>
            <a:ext cx="1336235" cy="6929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Triangle isocèle 6">
            <a:extLst>
              <a:ext uri="{FF2B5EF4-FFF2-40B4-BE49-F238E27FC236}">
                <a16:creationId xmlns:a16="http://schemas.microsoft.com/office/drawing/2014/main" id="{D01B6111-F443-5683-9726-699DB0BAA4D3}"/>
              </a:ext>
            </a:extLst>
          </p:cNvPr>
          <p:cNvSpPr/>
          <p:nvPr/>
        </p:nvSpPr>
        <p:spPr>
          <a:xfrm rot="5400000">
            <a:off x="263685" y="384531"/>
            <a:ext cx="1216784" cy="609439"/>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Triangle isocèle 7">
            <a:extLst>
              <a:ext uri="{FF2B5EF4-FFF2-40B4-BE49-F238E27FC236}">
                <a16:creationId xmlns:a16="http://schemas.microsoft.com/office/drawing/2014/main" id="{A332EAE0-2738-E6A6-D08A-D71F6894FA67}"/>
              </a:ext>
            </a:extLst>
          </p:cNvPr>
          <p:cNvSpPr/>
          <p:nvPr/>
        </p:nvSpPr>
        <p:spPr>
          <a:xfrm rot="16200000">
            <a:off x="8500401" y="3606916"/>
            <a:ext cx="900936" cy="4297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Triangle isocèle 8">
            <a:extLst>
              <a:ext uri="{FF2B5EF4-FFF2-40B4-BE49-F238E27FC236}">
                <a16:creationId xmlns:a16="http://schemas.microsoft.com/office/drawing/2014/main" id="{3B43E31E-5F1A-617E-CA0D-CB147351F371}"/>
              </a:ext>
            </a:extLst>
          </p:cNvPr>
          <p:cNvSpPr/>
          <p:nvPr/>
        </p:nvSpPr>
        <p:spPr>
          <a:xfrm rot="16200000">
            <a:off x="8266780" y="4057942"/>
            <a:ext cx="1228851" cy="610023"/>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Google Shape;302;p29">
            <a:extLst>
              <a:ext uri="{FF2B5EF4-FFF2-40B4-BE49-F238E27FC236}">
                <a16:creationId xmlns:a16="http://schemas.microsoft.com/office/drawing/2014/main" id="{AC94188A-BE5D-636E-60F7-BE63921A7F8B}"/>
              </a:ext>
            </a:extLst>
          </p:cNvPr>
          <p:cNvSpPr txBox="1">
            <a:spLocks/>
          </p:cNvSpPr>
          <p:nvPr/>
        </p:nvSpPr>
        <p:spPr>
          <a:xfrm>
            <a:off x="1416220" y="33852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Playfair Display"/>
              <a:buNone/>
              <a:defRPr sz="2000" b="0" i="0" u="none" strike="noStrike" cap="none">
                <a:solidFill>
                  <a:schemeClr val="dk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9pPr>
          </a:lstStyle>
          <a:p>
            <a:pPr algn="l"/>
            <a:r>
              <a:rPr lang="fr-FR" sz="2400" dirty="0"/>
              <a:t>AGENDA</a:t>
            </a:r>
            <a:endParaRPr lang="fr-FR" dirty="0"/>
          </a:p>
        </p:txBody>
      </p:sp>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a:extLst>
            <a:ext uri="{FF2B5EF4-FFF2-40B4-BE49-F238E27FC236}">
              <a16:creationId xmlns:a16="http://schemas.microsoft.com/office/drawing/2014/main" id="{A5D9A336-B8EE-03F5-2DF4-3D866D2A8794}"/>
            </a:ext>
          </a:extLst>
        </p:cNvPr>
        <p:cNvGrpSpPr/>
        <p:nvPr/>
      </p:nvGrpSpPr>
      <p:grpSpPr>
        <a:xfrm>
          <a:off x="0" y="0"/>
          <a:ext cx="0" cy="0"/>
          <a:chOff x="0" y="0"/>
          <a:chExt cx="0" cy="0"/>
        </a:xfrm>
      </p:grpSpPr>
      <p:sp>
        <p:nvSpPr>
          <p:cNvPr id="290" name="Rectangle 289">
            <a:extLst>
              <a:ext uri="{FF2B5EF4-FFF2-40B4-BE49-F238E27FC236}">
                <a16:creationId xmlns:a16="http://schemas.microsoft.com/office/drawing/2014/main" id="{039E56AC-A95F-751A-0320-4AC110926BDC}"/>
              </a:ext>
            </a:extLst>
          </p:cNvPr>
          <p:cNvSpPr/>
          <p:nvPr/>
        </p:nvSpPr>
        <p:spPr>
          <a:xfrm>
            <a:off x="4005790" y="3326395"/>
            <a:ext cx="2549437" cy="721295"/>
          </a:xfrm>
          <a:prstGeom prst="rect">
            <a:avLst/>
          </a:prstGeom>
        </p:spPr>
        <p:style>
          <a:lnRef idx="2">
            <a:schemeClr val="accent2"/>
          </a:lnRef>
          <a:fillRef idx="1">
            <a:schemeClr val="lt1"/>
          </a:fillRef>
          <a:effectRef idx="0">
            <a:schemeClr val="accent2"/>
          </a:effectRef>
          <a:fontRef idx="minor">
            <a:schemeClr val="dk1"/>
          </a:fontRef>
        </p:style>
        <p:txBody>
          <a:bodyPr/>
          <a:lstStyle/>
          <a:p>
            <a:pPr lvl="0"/>
            <a:r>
              <a:rPr lang="fr-FR" sz="1100" b="1" i="0" dirty="0" err="1"/>
              <a:t>video</a:t>
            </a:r>
            <a:r>
              <a:rPr lang="fr-FR" sz="1100" b="1" i="0" dirty="0"/>
              <a:t> streaming start </a:t>
            </a:r>
            <a:r>
              <a:rPr lang="fr-FR" sz="1100" b="1" i="0" dirty="0" err="1"/>
              <a:t>uccess</a:t>
            </a:r>
            <a:r>
              <a:rPr lang="fr-FR" sz="1100" b="1" i="0" dirty="0"/>
              <a:t> tare </a:t>
            </a:r>
            <a:endParaRPr lang="fr-FR" sz="1100" b="1" dirty="0"/>
          </a:p>
          <a:p>
            <a:pPr lvl="1" algn="ctr">
              <a:buChar char="•"/>
            </a:pPr>
            <a:r>
              <a:rPr lang="fr-FR" sz="1100" b="1" i="0" dirty="0" err="1"/>
              <a:t>Get</a:t>
            </a:r>
            <a:r>
              <a:rPr lang="fr-FR" sz="1100" b="1" i="0" dirty="0"/>
              <a:t> </a:t>
            </a:r>
            <a:r>
              <a:rPr lang="fr-FR" sz="1100" b="1" i="0" dirty="0" err="1"/>
              <a:t>Response</a:t>
            </a:r>
            <a:r>
              <a:rPr lang="fr-FR" sz="1100" b="1" i="0" dirty="0"/>
              <a:t> </a:t>
            </a:r>
            <a:r>
              <a:rPr lang="fr-FR" sz="1100" b="1" i="0" dirty="0" err="1"/>
              <a:t>Success</a:t>
            </a:r>
            <a:r>
              <a:rPr lang="fr-FR" sz="1100" b="1" i="0" dirty="0"/>
              <a:t> rate  </a:t>
            </a:r>
          </a:p>
          <a:p>
            <a:pPr lvl="1" algn="ctr"/>
            <a:r>
              <a:rPr lang="fr-FR" sz="1100" b="1" i="0" dirty="0"/>
              <a:t>*</a:t>
            </a:r>
          </a:p>
          <a:p>
            <a:pPr lvl="1" algn="ctr"/>
            <a:r>
              <a:rPr lang="fr-FR" sz="1100" b="1" i="0" dirty="0"/>
              <a:t> initial buffer </a:t>
            </a:r>
            <a:r>
              <a:rPr lang="fr-FR" sz="1100" b="1" i="0" dirty="0" err="1"/>
              <a:t>Success</a:t>
            </a:r>
            <a:r>
              <a:rPr lang="fr-FR" sz="1100" b="1" i="0" dirty="0"/>
              <a:t> Rate </a:t>
            </a:r>
            <a:endParaRPr lang="fr-FR" sz="1100" b="1" dirty="0"/>
          </a:p>
        </p:txBody>
      </p:sp>
      <p:sp>
        <p:nvSpPr>
          <p:cNvPr id="311" name="Google Shape;311;p30">
            <a:extLst>
              <a:ext uri="{FF2B5EF4-FFF2-40B4-BE49-F238E27FC236}">
                <a16:creationId xmlns:a16="http://schemas.microsoft.com/office/drawing/2014/main" id="{045D2E2A-103F-CEEC-ED4F-22E05BE520F4}"/>
              </a:ext>
            </a:extLst>
          </p:cNvPr>
          <p:cNvSpPr txBox="1">
            <a:spLocks noGrp="1"/>
          </p:cNvSpPr>
          <p:nvPr>
            <p:ph type="title"/>
          </p:nvPr>
        </p:nvSpPr>
        <p:spPr>
          <a:xfrm>
            <a:off x="720000" y="38665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Data Transformation: Calculation KPI and KQI </a:t>
            </a:r>
            <a:endParaRPr sz="2400" dirty="0"/>
          </a:p>
        </p:txBody>
      </p:sp>
      <p:sp>
        <p:nvSpPr>
          <p:cNvPr id="2" name="Triangle isocèle 1">
            <a:extLst>
              <a:ext uri="{FF2B5EF4-FFF2-40B4-BE49-F238E27FC236}">
                <a16:creationId xmlns:a16="http://schemas.microsoft.com/office/drawing/2014/main" id="{178927F2-A5C8-F7E8-609B-8E39D20A7082}"/>
              </a:ext>
            </a:extLst>
          </p:cNvPr>
          <p:cNvSpPr/>
          <p:nvPr/>
        </p:nvSpPr>
        <p:spPr>
          <a:xfrm rot="5400000">
            <a:off x="-237743" y="1730805"/>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 name="Google Shape;297;p28">
            <a:extLst>
              <a:ext uri="{FF2B5EF4-FFF2-40B4-BE49-F238E27FC236}">
                <a16:creationId xmlns:a16="http://schemas.microsoft.com/office/drawing/2014/main" id="{5F52CCBA-C2DC-4908-1EC8-52DA3FAAA01D}"/>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226916" y="2074088"/>
            <a:ext cx="923401" cy="472596"/>
          </a:xfrm>
          <a:prstGeom prst="rect">
            <a:avLst/>
          </a:prstGeom>
          <a:noFill/>
          <a:ln>
            <a:noFill/>
          </a:ln>
        </p:spPr>
      </p:pic>
      <p:sp>
        <p:nvSpPr>
          <p:cNvPr id="4" name="Triangle isocèle 3">
            <a:extLst>
              <a:ext uri="{FF2B5EF4-FFF2-40B4-BE49-F238E27FC236}">
                <a16:creationId xmlns:a16="http://schemas.microsoft.com/office/drawing/2014/main" id="{50B30723-B005-8F8E-C932-95D4F9DD417D}"/>
              </a:ext>
            </a:extLst>
          </p:cNvPr>
          <p:cNvSpPr/>
          <p:nvPr/>
        </p:nvSpPr>
        <p:spPr>
          <a:xfrm rot="16200000">
            <a:off x="8444700" y="2868020"/>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F0A27A1D-0278-68A7-ECE9-24397AA218EB}"/>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16200000">
            <a:off x="8446002" y="2535788"/>
            <a:ext cx="923401" cy="472596"/>
          </a:xfrm>
          <a:prstGeom prst="rect">
            <a:avLst/>
          </a:prstGeom>
          <a:noFill/>
          <a:ln>
            <a:noFill/>
          </a:ln>
        </p:spPr>
      </p:pic>
      <p:pic>
        <p:nvPicPr>
          <p:cNvPr id="7" name="Picture 6">
            <a:extLst>
              <a:ext uri="{FF2B5EF4-FFF2-40B4-BE49-F238E27FC236}">
                <a16:creationId xmlns:a16="http://schemas.microsoft.com/office/drawing/2014/main" id="{1C575537-9309-FC99-FB9E-8D2AAAA9C71F}"/>
              </a:ext>
            </a:extLst>
          </p:cNvPr>
          <p:cNvPicPr>
            <a:picLocks noChangeAspect="1"/>
          </p:cNvPicPr>
          <p:nvPr/>
        </p:nvPicPr>
        <p:blipFill>
          <a:blip r:embed="rId4"/>
          <a:stretch>
            <a:fillRect/>
          </a:stretch>
        </p:blipFill>
        <p:spPr>
          <a:xfrm>
            <a:off x="1095675" y="1771763"/>
            <a:ext cx="1077244" cy="1077244"/>
          </a:xfrm>
          <a:prstGeom prst="rect">
            <a:avLst/>
          </a:prstGeom>
        </p:spPr>
      </p:pic>
      <p:pic>
        <p:nvPicPr>
          <p:cNvPr id="13" name="Picture 12">
            <a:extLst>
              <a:ext uri="{FF2B5EF4-FFF2-40B4-BE49-F238E27FC236}">
                <a16:creationId xmlns:a16="http://schemas.microsoft.com/office/drawing/2014/main" id="{28923B5C-7786-7963-5A4E-BBCB026E8F65}"/>
              </a:ext>
            </a:extLst>
          </p:cNvPr>
          <p:cNvPicPr>
            <a:picLocks noChangeAspect="1"/>
          </p:cNvPicPr>
          <p:nvPr/>
        </p:nvPicPr>
        <p:blipFill>
          <a:blip r:embed="rId5"/>
          <a:stretch>
            <a:fillRect/>
          </a:stretch>
        </p:blipFill>
        <p:spPr>
          <a:xfrm>
            <a:off x="4811604" y="1617920"/>
            <a:ext cx="1231087" cy="1231087"/>
          </a:xfrm>
          <a:prstGeom prst="rect">
            <a:avLst/>
          </a:prstGeom>
        </p:spPr>
      </p:pic>
      <p:pic>
        <p:nvPicPr>
          <p:cNvPr id="18" name="Picture 17">
            <a:extLst>
              <a:ext uri="{FF2B5EF4-FFF2-40B4-BE49-F238E27FC236}">
                <a16:creationId xmlns:a16="http://schemas.microsoft.com/office/drawing/2014/main" id="{04B82A79-FB2C-0FB9-ACB5-CE870DD327A9}"/>
              </a:ext>
            </a:extLst>
          </p:cNvPr>
          <p:cNvPicPr>
            <a:picLocks noChangeAspect="1"/>
          </p:cNvPicPr>
          <p:nvPr/>
        </p:nvPicPr>
        <p:blipFill>
          <a:blip r:embed="rId6"/>
          <a:stretch>
            <a:fillRect/>
          </a:stretch>
        </p:blipFill>
        <p:spPr>
          <a:xfrm>
            <a:off x="3110012" y="2100956"/>
            <a:ext cx="572700" cy="572700"/>
          </a:xfrm>
          <a:prstGeom prst="rect">
            <a:avLst/>
          </a:prstGeom>
        </p:spPr>
      </p:pic>
      <p:pic>
        <p:nvPicPr>
          <p:cNvPr id="21" name="Picture 20">
            <a:extLst>
              <a:ext uri="{FF2B5EF4-FFF2-40B4-BE49-F238E27FC236}">
                <a16:creationId xmlns:a16="http://schemas.microsoft.com/office/drawing/2014/main" id="{19F7FC53-98E7-0CEB-3196-E4F38442F1B0}"/>
              </a:ext>
            </a:extLst>
          </p:cNvPr>
          <p:cNvPicPr>
            <a:picLocks noChangeAspect="1"/>
          </p:cNvPicPr>
          <p:nvPr/>
        </p:nvPicPr>
        <p:blipFill>
          <a:blip r:embed="rId7"/>
          <a:stretch>
            <a:fillRect/>
          </a:stretch>
        </p:blipFill>
        <p:spPr>
          <a:xfrm>
            <a:off x="7170453" y="1350999"/>
            <a:ext cx="705522" cy="705522"/>
          </a:xfrm>
          <a:prstGeom prst="rect">
            <a:avLst/>
          </a:prstGeom>
        </p:spPr>
      </p:pic>
      <p:pic>
        <p:nvPicPr>
          <p:cNvPr id="27" name="Picture 26">
            <a:extLst>
              <a:ext uri="{FF2B5EF4-FFF2-40B4-BE49-F238E27FC236}">
                <a16:creationId xmlns:a16="http://schemas.microsoft.com/office/drawing/2014/main" id="{5377D5DD-FFC2-D3C5-9646-40EA5D5C185C}"/>
              </a:ext>
            </a:extLst>
          </p:cNvPr>
          <p:cNvPicPr>
            <a:picLocks noChangeAspect="1"/>
          </p:cNvPicPr>
          <p:nvPr/>
        </p:nvPicPr>
        <p:blipFill>
          <a:blip r:embed="rId8"/>
          <a:stretch>
            <a:fillRect/>
          </a:stretch>
        </p:blipFill>
        <p:spPr>
          <a:xfrm>
            <a:off x="2572287" y="3048022"/>
            <a:ext cx="375156" cy="375156"/>
          </a:xfrm>
          <a:prstGeom prst="rect">
            <a:avLst/>
          </a:prstGeom>
        </p:spPr>
      </p:pic>
      <p:pic>
        <p:nvPicPr>
          <p:cNvPr id="29" name="Picture 28">
            <a:extLst>
              <a:ext uri="{FF2B5EF4-FFF2-40B4-BE49-F238E27FC236}">
                <a16:creationId xmlns:a16="http://schemas.microsoft.com/office/drawing/2014/main" id="{42EFDF76-8087-D643-D2C2-17D18594A582}"/>
              </a:ext>
            </a:extLst>
          </p:cNvPr>
          <p:cNvPicPr>
            <a:picLocks noChangeAspect="1"/>
          </p:cNvPicPr>
          <p:nvPr/>
        </p:nvPicPr>
        <p:blipFill>
          <a:blip r:embed="rId9"/>
          <a:stretch>
            <a:fillRect/>
          </a:stretch>
        </p:blipFill>
        <p:spPr>
          <a:xfrm>
            <a:off x="3987033" y="2823411"/>
            <a:ext cx="493778" cy="493778"/>
          </a:xfrm>
          <a:prstGeom prst="rect">
            <a:avLst/>
          </a:prstGeom>
        </p:spPr>
      </p:pic>
      <p:sp>
        <p:nvSpPr>
          <p:cNvPr id="31" name="TextBox 30">
            <a:extLst>
              <a:ext uri="{FF2B5EF4-FFF2-40B4-BE49-F238E27FC236}">
                <a16:creationId xmlns:a16="http://schemas.microsoft.com/office/drawing/2014/main" id="{632C4540-262F-C88A-7CA0-D45B655DFC3E}"/>
              </a:ext>
            </a:extLst>
          </p:cNvPr>
          <p:cNvSpPr txBox="1"/>
          <p:nvPr/>
        </p:nvSpPr>
        <p:spPr>
          <a:xfrm>
            <a:off x="2363507" y="3273485"/>
            <a:ext cx="926239" cy="338554"/>
          </a:xfrm>
          <a:prstGeom prst="rect">
            <a:avLst/>
          </a:prstGeom>
          <a:noFill/>
        </p:spPr>
        <p:txBody>
          <a:bodyPr wrap="square" rtlCol="0">
            <a:spAutoFit/>
          </a:bodyPr>
          <a:lstStyle/>
          <a:p>
            <a:r>
              <a:rPr lang="fr-FR" sz="800" dirty="0" err="1"/>
              <a:t>Browsing</a:t>
            </a:r>
            <a:r>
              <a:rPr lang="fr-FR" sz="800" dirty="0"/>
              <a:t> Service </a:t>
            </a:r>
          </a:p>
        </p:txBody>
      </p:sp>
      <p:sp>
        <p:nvSpPr>
          <p:cNvPr id="288" name="TextBox 287">
            <a:extLst>
              <a:ext uri="{FF2B5EF4-FFF2-40B4-BE49-F238E27FC236}">
                <a16:creationId xmlns:a16="http://schemas.microsoft.com/office/drawing/2014/main" id="{3CE6691A-7B19-31F7-489F-B23BF6EF00C7}"/>
              </a:ext>
            </a:extLst>
          </p:cNvPr>
          <p:cNvSpPr txBox="1"/>
          <p:nvPr/>
        </p:nvSpPr>
        <p:spPr>
          <a:xfrm>
            <a:off x="3681481" y="3132523"/>
            <a:ext cx="799330" cy="369332"/>
          </a:xfrm>
          <a:prstGeom prst="rect">
            <a:avLst/>
          </a:prstGeom>
          <a:noFill/>
        </p:spPr>
        <p:txBody>
          <a:bodyPr wrap="square" rtlCol="0">
            <a:spAutoFit/>
          </a:bodyPr>
          <a:lstStyle/>
          <a:p>
            <a:r>
              <a:rPr lang="fr-FR" sz="900" dirty="0"/>
              <a:t>Streaming Service </a:t>
            </a:r>
          </a:p>
        </p:txBody>
      </p:sp>
      <p:sp>
        <p:nvSpPr>
          <p:cNvPr id="289" name="Rectangle 288">
            <a:extLst>
              <a:ext uri="{FF2B5EF4-FFF2-40B4-BE49-F238E27FC236}">
                <a16:creationId xmlns:a16="http://schemas.microsoft.com/office/drawing/2014/main" id="{4B14AB81-F844-A253-8E5B-5E940E9C7FE6}"/>
              </a:ext>
            </a:extLst>
          </p:cNvPr>
          <p:cNvSpPr/>
          <p:nvPr/>
        </p:nvSpPr>
        <p:spPr>
          <a:xfrm>
            <a:off x="1146484" y="3422927"/>
            <a:ext cx="2195096" cy="904544"/>
          </a:xfrm>
          <a:prstGeom prst="rect">
            <a:avLst/>
          </a:prstGeom>
          <a:solidFill>
            <a:schemeClr val="bg1"/>
          </a:solidFill>
        </p:spPr>
        <p:txBody>
          <a:bodyPr/>
          <a:lstStyle/>
          <a:p>
            <a:pPr lvl="0" algn="ctr"/>
            <a:r>
              <a:rPr lang="fr-FR" sz="1050" b="0" i="0" dirty="0"/>
              <a:t>Page </a:t>
            </a:r>
            <a:r>
              <a:rPr lang="fr-FR" sz="1050" b="0" i="0" dirty="0" err="1"/>
              <a:t>response</a:t>
            </a:r>
            <a:r>
              <a:rPr lang="fr-FR" sz="1050" b="0" i="0" dirty="0"/>
              <a:t> </a:t>
            </a:r>
            <a:r>
              <a:rPr lang="fr-FR" sz="1050" b="0" i="0" dirty="0" err="1"/>
              <a:t>Success</a:t>
            </a:r>
            <a:r>
              <a:rPr lang="fr-FR" sz="1050" b="0" i="0" dirty="0"/>
              <a:t> rate </a:t>
            </a:r>
            <a:endParaRPr lang="fr-FR" sz="1050" b="0" dirty="0"/>
          </a:p>
          <a:p>
            <a:pPr lvl="1" algn="ctr"/>
            <a:r>
              <a:rPr lang="fr-FR" sz="1050" b="1" i="0" dirty="0"/>
              <a:t>First </a:t>
            </a:r>
            <a:r>
              <a:rPr lang="fr-FR" sz="1050" b="1" i="0" dirty="0" err="1"/>
              <a:t>get</a:t>
            </a:r>
            <a:r>
              <a:rPr lang="fr-FR" sz="1050" b="1" i="0" dirty="0"/>
              <a:t> </a:t>
            </a:r>
            <a:r>
              <a:rPr lang="fr-FR" sz="1050" b="1" i="0" dirty="0" err="1"/>
              <a:t>Success</a:t>
            </a:r>
            <a:r>
              <a:rPr lang="fr-FR" sz="1050" b="1" i="0" dirty="0"/>
              <a:t> </a:t>
            </a:r>
            <a:endParaRPr lang="fr-FR" sz="1050" b="1" dirty="0"/>
          </a:p>
          <a:p>
            <a:pPr lvl="1" algn="ctr">
              <a:buChar char="•"/>
            </a:pPr>
            <a:r>
              <a:rPr lang="fr-FR" sz="1050" b="1" i="0" dirty="0"/>
              <a:t>-------------------------</a:t>
            </a:r>
          </a:p>
          <a:p>
            <a:pPr lvl="1" algn="ctr"/>
            <a:r>
              <a:rPr lang="fr-FR" sz="1050" b="1" i="0" dirty="0"/>
              <a:t>first </a:t>
            </a:r>
            <a:r>
              <a:rPr lang="fr-FR" sz="1050" b="1" i="0" dirty="0" err="1"/>
              <a:t>get</a:t>
            </a:r>
            <a:r>
              <a:rPr lang="fr-FR" sz="1050" b="1" i="0" dirty="0"/>
              <a:t> </a:t>
            </a:r>
            <a:r>
              <a:rPr lang="fr-FR" sz="1050" b="1" i="0" dirty="0" err="1"/>
              <a:t>request</a:t>
            </a:r>
            <a:endParaRPr lang="fr-FR" sz="1050" b="1" dirty="0"/>
          </a:p>
        </p:txBody>
      </p:sp>
      <p:sp>
        <p:nvSpPr>
          <p:cNvPr id="291" name="Arrow: Right 290">
            <a:extLst>
              <a:ext uri="{FF2B5EF4-FFF2-40B4-BE49-F238E27FC236}">
                <a16:creationId xmlns:a16="http://schemas.microsoft.com/office/drawing/2014/main" id="{7E447E15-4A45-C601-69F7-4075185E08AA}"/>
              </a:ext>
            </a:extLst>
          </p:cNvPr>
          <p:cNvSpPr/>
          <p:nvPr/>
        </p:nvSpPr>
        <p:spPr>
          <a:xfrm>
            <a:off x="2324679" y="2100956"/>
            <a:ext cx="572700" cy="3751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2" name="Arrow: Right 291">
            <a:extLst>
              <a:ext uri="{FF2B5EF4-FFF2-40B4-BE49-F238E27FC236}">
                <a16:creationId xmlns:a16="http://schemas.microsoft.com/office/drawing/2014/main" id="{036165BD-7AFD-14CA-58E1-3505BFC6372A}"/>
              </a:ext>
            </a:extLst>
          </p:cNvPr>
          <p:cNvSpPr/>
          <p:nvPr/>
        </p:nvSpPr>
        <p:spPr>
          <a:xfrm>
            <a:off x="3908111" y="2141001"/>
            <a:ext cx="572700" cy="3751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3" name="Arrow: Right 292">
            <a:extLst>
              <a:ext uri="{FF2B5EF4-FFF2-40B4-BE49-F238E27FC236}">
                <a16:creationId xmlns:a16="http://schemas.microsoft.com/office/drawing/2014/main" id="{9500758D-6223-005E-87A5-DAC3A1AE50E0}"/>
              </a:ext>
            </a:extLst>
          </p:cNvPr>
          <p:cNvSpPr/>
          <p:nvPr/>
        </p:nvSpPr>
        <p:spPr>
          <a:xfrm>
            <a:off x="6182167" y="2199728"/>
            <a:ext cx="572700" cy="3751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4" name="Picture 293">
            <a:extLst>
              <a:ext uri="{FF2B5EF4-FFF2-40B4-BE49-F238E27FC236}">
                <a16:creationId xmlns:a16="http://schemas.microsoft.com/office/drawing/2014/main" id="{09B2CBAF-48AF-0266-ED0F-031507064CC5}"/>
              </a:ext>
            </a:extLst>
          </p:cNvPr>
          <p:cNvPicPr>
            <a:picLocks noChangeAspect="1"/>
          </p:cNvPicPr>
          <p:nvPr/>
        </p:nvPicPr>
        <p:blipFill>
          <a:blip r:embed="rId7"/>
          <a:stretch>
            <a:fillRect/>
          </a:stretch>
        </p:blipFill>
        <p:spPr>
          <a:xfrm>
            <a:off x="7166829" y="2530078"/>
            <a:ext cx="705522" cy="705522"/>
          </a:xfrm>
          <a:prstGeom prst="rect">
            <a:avLst/>
          </a:prstGeom>
        </p:spPr>
      </p:pic>
      <p:pic>
        <p:nvPicPr>
          <p:cNvPr id="295" name="Picture 294">
            <a:extLst>
              <a:ext uri="{FF2B5EF4-FFF2-40B4-BE49-F238E27FC236}">
                <a16:creationId xmlns:a16="http://schemas.microsoft.com/office/drawing/2014/main" id="{60EC6DA2-49B1-F21A-2363-F3DA7AEF0550}"/>
              </a:ext>
            </a:extLst>
          </p:cNvPr>
          <p:cNvPicPr>
            <a:picLocks noChangeAspect="1"/>
          </p:cNvPicPr>
          <p:nvPr/>
        </p:nvPicPr>
        <p:blipFill>
          <a:blip r:embed="rId7"/>
          <a:stretch>
            <a:fillRect/>
          </a:stretch>
        </p:blipFill>
        <p:spPr>
          <a:xfrm>
            <a:off x="7209111" y="3688806"/>
            <a:ext cx="705522" cy="705522"/>
          </a:xfrm>
          <a:prstGeom prst="rect">
            <a:avLst/>
          </a:prstGeom>
        </p:spPr>
      </p:pic>
      <p:sp>
        <p:nvSpPr>
          <p:cNvPr id="296" name="TextBox 295">
            <a:extLst>
              <a:ext uri="{FF2B5EF4-FFF2-40B4-BE49-F238E27FC236}">
                <a16:creationId xmlns:a16="http://schemas.microsoft.com/office/drawing/2014/main" id="{307D1DC2-D5AE-153E-01C4-F39376899222}"/>
              </a:ext>
            </a:extLst>
          </p:cNvPr>
          <p:cNvSpPr txBox="1"/>
          <p:nvPr/>
        </p:nvSpPr>
        <p:spPr>
          <a:xfrm>
            <a:off x="7166829" y="2100956"/>
            <a:ext cx="790087" cy="316983"/>
          </a:xfrm>
          <a:prstGeom prst="rect">
            <a:avLst/>
          </a:prstGeom>
          <a:noFill/>
        </p:spPr>
        <p:txBody>
          <a:bodyPr wrap="square" rtlCol="0">
            <a:spAutoFit/>
          </a:bodyPr>
          <a:lstStyle/>
          <a:p>
            <a:r>
              <a:rPr lang="fr-FR" dirty="0"/>
              <a:t>2G</a:t>
            </a:r>
          </a:p>
        </p:txBody>
      </p:sp>
      <p:sp>
        <p:nvSpPr>
          <p:cNvPr id="298" name="TextBox 297">
            <a:extLst>
              <a:ext uri="{FF2B5EF4-FFF2-40B4-BE49-F238E27FC236}">
                <a16:creationId xmlns:a16="http://schemas.microsoft.com/office/drawing/2014/main" id="{A82CCF7B-4544-6699-0976-B958B88637CB}"/>
              </a:ext>
            </a:extLst>
          </p:cNvPr>
          <p:cNvSpPr txBox="1"/>
          <p:nvPr/>
        </p:nvSpPr>
        <p:spPr>
          <a:xfrm>
            <a:off x="7223062" y="3222462"/>
            <a:ext cx="790087" cy="316983"/>
          </a:xfrm>
          <a:prstGeom prst="rect">
            <a:avLst/>
          </a:prstGeom>
          <a:noFill/>
        </p:spPr>
        <p:txBody>
          <a:bodyPr wrap="square" rtlCol="0">
            <a:spAutoFit/>
          </a:bodyPr>
          <a:lstStyle/>
          <a:p>
            <a:r>
              <a:rPr lang="fr-FR" dirty="0"/>
              <a:t>3G</a:t>
            </a:r>
          </a:p>
        </p:txBody>
      </p:sp>
      <p:sp>
        <p:nvSpPr>
          <p:cNvPr id="299" name="TextBox 298">
            <a:extLst>
              <a:ext uri="{FF2B5EF4-FFF2-40B4-BE49-F238E27FC236}">
                <a16:creationId xmlns:a16="http://schemas.microsoft.com/office/drawing/2014/main" id="{FF3084D8-B04C-1128-EEFF-3F066CB1D45F}"/>
              </a:ext>
            </a:extLst>
          </p:cNvPr>
          <p:cNvSpPr txBox="1"/>
          <p:nvPr/>
        </p:nvSpPr>
        <p:spPr>
          <a:xfrm>
            <a:off x="7242228" y="4415003"/>
            <a:ext cx="790087" cy="316983"/>
          </a:xfrm>
          <a:prstGeom prst="rect">
            <a:avLst/>
          </a:prstGeom>
          <a:noFill/>
        </p:spPr>
        <p:txBody>
          <a:bodyPr wrap="square" rtlCol="0">
            <a:spAutoFit/>
          </a:bodyPr>
          <a:lstStyle/>
          <a:p>
            <a:r>
              <a:rPr lang="fr-FR" dirty="0"/>
              <a:t>4G</a:t>
            </a:r>
          </a:p>
        </p:txBody>
      </p:sp>
      <p:sp>
        <p:nvSpPr>
          <p:cNvPr id="300" name="TextBox 299">
            <a:extLst>
              <a:ext uri="{FF2B5EF4-FFF2-40B4-BE49-F238E27FC236}">
                <a16:creationId xmlns:a16="http://schemas.microsoft.com/office/drawing/2014/main" id="{DE5A1D4B-6F02-5BE9-9308-F1B502E4C05C}"/>
              </a:ext>
            </a:extLst>
          </p:cNvPr>
          <p:cNvSpPr txBox="1"/>
          <p:nvPr/>
        </p:nvSpPr>
        <p:spPr>
          <a:xfrm>
            <a:off x="1162506" y="2769791"/>
            <a:ext cx="1254974" cy="430887"/>
          </a:xfrm>
          <a:prstGeom prst="rect">
            <a:avLst/>
          </a:prstGeom>
          <a:noFill/>
        </p:spPr>
        <p:txBody>
          <a:bodyPr wrap="square" rtlCol="0">
            <a:spAutoFit/>
          </a:bodyPr>
          <a:lstStyle/>
          <a:p>
            <a:r>
              <a:rPr lang="fr-FR" sz="1100" dirty="0"/>
              <a:t>Raw data in PostgreSQL </a:t>
            </a:r>
          </a:p>
        </p:txBody>
      </p:sp>
      <p:sp>
        <p:nvSpPr>
          <p:cNvPr id="301" name="TextBox 300">
            <a:extLst>
              <a:ext uri="{FF2B5EF4-FFF2-40B4-BE49-F238E27FC236}">
                <a16:creationId xmlns:a16="http://schemas.microsoft.com/office/drawing/2014/main" id="{0A4F29C7-F012-7175-CBD3-7E278C77629A}"/>
              </a:ext>
            </a:extLst>
          </p:cNvPr>
          <p:cNvSpPr txBox="1"/>
          <p:nvPr/>
        </p:nvSpPr>
        <p:spPr>
          <a:xfrm>
            <a:off x="6135864" y="1519173"/>
            <a:ext cx="983631" cy="523220"/>
          </a:xfrm>
          <a:prstGeom prst="rect">
            <a:avLst/>
          </a:prstGeom>
          <a:noFill/>
        </p:spPr>
        <p:txBody>
          <a:bodyPr wrap="square" rtlCol="0">
            <a:spAutoFit/>
          </a:bodyPr>
          <a:lstStyle/>
          <a:p>
            <a:r>
              <a:rPr lang="fr-FR" dirty="0"/>
              <a:t>Output Sheets</a:t>
            </a:r>
          </a:p>
        </p:txBody>
      </p:sp>
      <p:sp>
        <p:nvSpPr>
          <p:cNvPr id="6" name="Right Triangle 5">
            <a:extLst>
              <a:ext uri="{FF2B5EF4-FFF2-40B4-BE49-F238E27FC236}">
                <a16:creationId xmlns:a16="http://schemas.microsoft.com/office/drawing/2014/main" id="{58E5BC13-0B25-3012-AEF8-8F7095CEFD0C}"/>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8" name="TextBox 7">
            <a:extLst>
              <a:ext uri="{FF2B5EF4-FFF2-40B4-BE49-F238E27FC236}">
                <a16:creationId xmlns:a16="http://schemas.microsoft.com/office/drawing/2014/main" id="{10521661-E1E5-08E1-B250-A5A77FDF2D77}"/>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20</a:t>
            </a:r>
          </a:p>
        </p:txBody>
      </p:sp>
    </p:spTree>
    <p:extLst>
      <p:ext uri="{BB962C8B-B14F-4D97-AF65-F5344CB8AC3E}">
        <p14:creationId xmlns:p14="http://schemas.microsoft.com/office/powerpoint/2010/main" val="937879383"/>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0">
          <a:extLst>
            <a:ext uri="{FF2B5EF4-FFF2-40B4-BE49-F238E27FC236}">
              <a16:creationId xmlns:a16="http://schemas.microsoft.com/office/drawing/2014/main" id="{34C9D4FC-8674-5E2A-33F6-460CCBF6B081}"/>
            </a:ext>
          </a:extLst>
        </p:cNvPr>
        <p:cNvGrpSpPr/>
        <p:nvPr/>
      </p:nvGrpSpPr>
      <p:grpSpPr>
        <a:xfrm>
          <a:off x="0" y="0"/>
          <a:ext cx="0" cy="0"/>
          <a:chOff x="0" y="0"/>
          <a:chExt cx="0" cy="0"/>
        </a:xfrm>
      </p:grpSpPr>
      <p:sp>
        <p:nvSpPr>
          <p:cNvPr id="311" name="Google Shape;311;p30">
            <a:extLst>
              <a:ext uri="{FF2B5EF4-FFF2-40B4-BE49-F238E27FC236}">
                <a16:creationId xmlns:a16="http://schemas.microsoft.com/office/drawing/2014/main" id="{1BB20E45-7298-9680-7B3F-9E77E6BD15AB}"/>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 Engineering: KQI Score Calculation</a:t>
            </a:r>
            <a:endParaRPr dirty="0"/>
          </a:p>
        </p:txBody>
      </p:sp>
      <p:sp>
        <p:nvSpPr>
          <p:cNvPr id="2" name="Triangle isocèle 1">
            <a:extLst>
              <a:ext uri="{FF2B5EF4-FFF2-40B4-BE49-F238E27FC236}">
                <a16:creationId xmlns:a16="http://schemas.microsoft.com/office/drawing/2014/main" id="{DD8E26F7-C053-B9EE-9E38-9B836537C2E7}"/>
              </a:ext>
            </a:extLst>
          </p:cNvPr>
          <p:cNvSpPr/>
          <p:nvPr/>
        </p:nvSpPr>
        <p:spPr>
          <a:xfrm rot="5400000">
            <a:off x="-237743" y="1730805"/>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 name="Google Shape;297;p28">
            <a:extLst>
              <a:ext uri="{FF2B5EF4-FFF2-40B4-BE49-F238E27FC236}">
                <a16:creationId xmlns:a16="http://schemas.microsoft.com/office/drawing/2014/main" id="{9804ADA7-5634-6BD8-76E8-45BA67A652CE}"/>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226916" y="2074088"/>
            <a:ext cx="923401" cy="472596"/>
          </a:xfrm>
          <a:prstGeom prst="rect">
            <a:avLst/>
          </a:prstGeom>
          <a:noFill/>
          <a:ln>
            <a:noFill/>
          </a:ln>
        </p:spPr>
      </p:pic>
      <p:sp>
        <p:nvSpPr>
          <p:cNvPr id="4" name="Triangle isocèle 3">
            <a:extLst>
              <a:ext uri="{FF2B5EF4-FFF2-40B4-BE49-F238E27FC236}">
                <a16:creationId xmlns:a16="http://schemas.microsoft.com/office/drawing/2014/main" id="{2B18C125-4114-5260-0C81-2A930EA866E3}"/>
              </a:ext>
            </a:extLst>
          </p:cNvPr>
          <p:cNvSpPr/>
          <p:nvPr/>
        </p:nvSpPr>
        <p:spPr>
          <a:xfrm rot="16200000">
            <a:off x="8444700" y="2868020"/>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87D3B6F6-3FDD-F8D5-D497-9BFE2D5B559B}"/>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16200000">
            <a:off x="8446002" y="2535788"/>
            <a:ext cx="923401" cy="472596"/>
          </a:xfrm>
          <a:prstGeom prst="rect">
            <a:avLst/>
          </a:prstGeom>
          <a:noFill/>
          <a:ln>
            <a:noFill/>
          </a:ln>
        </p:spPr>
      </p:pic>
      <p:sp>
        <p:nvSpPr>
          <p:cNvPr id="6" name="TextBox 5">
            <a:extLst>
              <a:ext uri="{FF2B5EF4-FFF2-40B4-BE49-F238E27FC236}">
                <a16:creationId xmlns:a16="http://schemas.microsoft.com/office/drawing/2014/main" id="{0393D23F-79AD-3679-9129-5687FA70CB81}"/>
              </a:ext>
            </a:extLst>
          </p:cNvPr>
          <p:cNvSpPr txBox="1"/>
          <p:nvPr/>
        </p:nvSpPr>
        <p:spPr>
          <a:xfrm>
            <a:off x="720000" y="1217373"/>
            <a:ext cx="5984581" cy="738664"/>
          </a:xfrm>
          <a:prstGeom prst="rect">
            <a:avLst/>
          </a:prstGeom>
          <a:noFill/>
        </p:spPr>
        <p:txBody>
          <a:bodyPr wrap="square" rtlCol="0">
            <a:spAutoFit/>
          </a:bodyPr>
          <a:lstStyle/>
          <a:p>
            <a:r>
              <a:rPr lang="en-US" dirty="0"/>
              <a:t>Each service has specific Key Quality Indicators (KQIs) with predefined </a:t>
            </a:r>
            <a:r>
              <a:rPr lang="en-US" b="1" dirty="0"/>
              <a:t>critical</a:t>
            </a:r>
            <a:r>
              <a:rPr lang="en-US" dirty="0"/>
              <a:t> and </a:t>
            </a:r>
            <a:r>
              <a:rPr lang="en-US" b="1" dirty="0"/>
              <a:t>warning</a:t>
            </a:r>
            <a:r>
              <a:rPr lang="en-US" dirty="0"/>
              <a:t> thresholds to monitor performance..</a:t>
            </a:r>
          </a:p>
          <a:p>
            <a:endParaRPr lang="fr-FR" dirty="0"/>
          </a:p>
        </p:txBody>
      </p:sp>
      <p:sp>
        <p:nvSpPr>
          <p:cNvPr id="11" name="TextBox 10">
            <a:extLst>
              <a:ext uri="{FF2B5EF4-FFF2-40B4-BE49-F238E27FC236}">
                <a16:creationId xmlns:a16="http://schemas.microsoft.com/office/drawing/2014/main" id="{C3D500AC-8850-EC13-9FE5-E6A319D46113}"/>
              </a:ext>
            </a:extLst>
          </p:cNvPr>
          <p:cNvSpPr txBox="1"/>
          <p:nvPr/>
        </p:nvSpPr>
        <p:spPr>
          <a:xfrm>
            <a:off x="5589540" y="1831019"/>
            <a:ext cx="2530747" cy="460382"/>
          </a:xfrm>
          <a:prstGeom prst="rect">
            <a:avLst/>
          </a:prstGeom>
          <a:noFill/>
        </p:spPr>
        <p:txBody>
          <a:bodyPr wrap="square">
            <a:spAutoFit/>
          </a:bodyPr>
          <a:lstStyle/>
          <a:p>
            <a:pPr>
              <a:lnSpc>
                <a:spcPts val="1425"/>
              </a:lnSpc>
            </a:pPr>
            <a:r>
              <a:rPr lang="en-US" b="1" dirty="0" err="1">
                <a:solidFill>
                  <a:schemeClr val="tx1"/>
                </a:solidFill>
                <a:effectLst/>
                <a:latin typeface="Courier New" panose="02070309020205020404" pitchFamily="49" charset="0"/>
              </a:rPr>
              <a:t>Video_Streaming_Start_Success_Rate_to_score</a:t>
            </a:r>
            <a:endParaRPr lang="en-US" b="1" dirty="0">
              <a:solidFill>
                <a:schemeClr val="tx1"/>
              </a:solidFill>
              <a:effectLst/>
              <a:latin typeface="Courier New" panose="02070309020205020404" pitchFamily="49" charset="0"/>
            </a:endParaRPr>
          </a:p>
        </p:txBody>
      </p:sp>
      <p:pic>
        <p:nvPicPr>
          <p:cNvPr id="13" name="Picture 12">
            <a:extLst>
              <a:ext uri="{FF2B5EF4-FFF2-40B4-BE49-F238E27FC236}">
                <a16:creationId xmlns:a16="http://schemas.microsoft.com/office/drawing/2014/main" id="{F5E69AB6-D0AC-F3BE-9D60-1231DCFA24A2}"/>
              </a:ext>
            </a:extLst>
          </p:cNvPr>
          <p:cNvPicPr>
            <a:picLocks noChangeAspect="1"/>
          </p:cNvPicPr>
          <p:nvPr/>
        </p:nvPicPr>
        <p:blipFill>
          <a:blip r:embed="rId4"/>
          <a:stretch>
            <a:fillRect/>
          </a:stretch>
        </p:blipFill>
        <p:spPr>
          <a:xfrm>
            <a:off x="5589540" y="2470099"/>
            <a:ext cx="2635127" cy="1689057"/>
          </a:xfrm>
          <a:prstGeom prst="rect">
            <a:avLst/>
          </a:prstGeom>
        </p:spPr>
      </p:pic>
      <p:pic>
        <p:nvPicPr>
          <p:cNvPr id="25" name="Picture 24">
            <a:extLst>
              <a:ext uri="{FF2B5EF4-FFF2-40B4-BE49-F238E27FC236}">
                <a16:creationId xmlns:a16="http://schemas.microsoft.com/office/drawing/2014/main" id="{9901BC7E-6DB8-478F-2C3D-7C845FFCB932}"/>
              </a:ext>
            </a:extLst>
          </p:cNvPr>
          <p:cNvPicPr>
            <a:picLocks noChangeAspect="1"/>
          </p:cNvPicPr>
          <p:nvPr/>
        </p:nvPicPr>
        <p:blipFill>
          <a:blip r:embed="rId5"/>
          <a:stretch>
            <a:fillRect/>
          </a:stretch>
        </p:blipFill>
        <p:spPr>
          <a:xfrm>
            <a:off x="827918" y="2444037"/>
            <a:ext cx="2878142" cy="1715119"/>
          </a:xfrm>
          <a:prstGeom prst="rect">
            <a:avLst/>
          </a:prstGeom>
        </p:spPr>
      </p:pic>
      <p:sp>
        <p:nvSpPr>
          <p:cNvPr id="27" name="TextBox 26">
            <a:extLst>
              <a:ext uri="{FF2B5EF4-FFF2-40B4-BE49-F238E27FC236}">
                <a16:creationId xmlns:a16="http://schemas.microsoft.com/office/drawing/2014/main" id="{46E7AA5B-B376-E28D-C50D-BBD883D36B10}"/>
              </a:ext>
            </a:extLst>
          </p:cNvPr>
          <p:cNvSpPr txBox="1"/>
          <p:nvPr/>
        </p:nvSpPr>
        <p:spPr>
          <a:xfrm>
            <a:off x="1129948" y="1848685"/>
            <a:ext cx="2878142" cy="468077"/>
          </a:xfrm>
          <a:prstGeom prst="rect">
            <a:avLst/>
          </a:prstGeom>
          <a:noFill/>
        </p:spPr>
        <p:txBody>
          <a:bodyPr wrap="square">
            <a:spAutoFit/>
          </a:bodyPr>
          <a:lstStyle/>
          <a:p>
            <a:pPr>
              <a:lnSpc>
                <a:spcPts val="1425"/>
              </a:lnSpc>
            </a:pPr>
            <a:r>
              <a:rPr lang="en-US" sz="1600" b="1" dirty="0" err="1">
                <a:solidFill>
                  <a:schemeClr val="tx1"/>
                </a:solidFill>
                <a:effectLst/>
                <a:latin typeface="Courier New" panose="02070309020205020404" pitchFamily="49" charset="0"/>
              </a:rPr>
              <a:t>Web_page_response_delay_to_Score</a:t>
            </a:r>
            <a:r>
              <a:rPr lang="en-US" sz="1600" b="1" dirty="0">
                <a:solidFill>
                  <a:schemeClr val="tx1"/>
                </a:solidFill>
                <a:effectLst/>
                <a:latin typeface="Courier New" panose="02070309020205020404" pitchFamily="49" charset="0"/>
              </a:rPr>
              <a:t> </a:t>
            </a:r>
          </a:p>
        </p:txBody>
      </p:sp>
      <p:sp>
        <p:nvSpPr>
          <p:cNvPr id="289" name="TextBox 288">
            <a:extLst>
              <a:ext uri="{FF2B5EF4-FFF2-40B4-BE49-F238E27FC236}">
                <a16:creationId xmlns:a16="http://schemas.microsoft.com/office/drawing/2014/main" id="{171538BF-4D2E-1968-5B5E-A6C095F4AB20}"/>
              </a:ext>
            </a:extLst>
          </p:cNvPr>
          <p:cNvSpPr txBox="1"/>
          <p:nvPr/>
        </p:nvSpPr>
        <p:spPr>
          <a:xfrm>
            <a:off x="-3685442" y="5192561"/>
            <a:ext cx="4596384" cy="819455"/>
          </a:xfrm>
          <a:prstGeom prst="rect">
            <a:avLst/>
          </a:prstGeom>
          <a:noFill/>
        </p:spPr>
        <p:txBody>
          <a:bodyPr wrap="square">
            <a:spAutoFit/>
          </a:bodyPr>
          <a:lstStyle/>
          <a:p>
            <a:pPr>
              <a:lnSpc>
                <a:spcPts val="1425"/>
              </a:lnSpc>
            </a:pPr>
            <a:r>
              <a:rPr lang="fr-FR" b="0" dirty="0">
                <a:solidFill>
                  <a:schemeClr val="tx1"/>
                </a:solidFill>
                <a:effectLst/>
                <a:latin typeface="Courier New" panose="02070309020205020404" pitchFamily="49" charset="0"/>
              </a:rPr>
              <a:t> [Web_page_response_Success_RateWeb_page_browsing_Success_Rate+Web_page_response_delay+ </a:t>
            </a:r>
            <a:r>
              <a:rPr lang="fr-FR" b="0" dirty="0" err="1">
                <a:solidFill>
                  <a:schemeClr val="tx1"/>
                </a:solidFill>
                <a:effectLst/>
                <a:latin typeface="Courier New" panose="02070309020205020404" pitchFamily="49" charset="0"/>
              </a:rPr>
              <a:t>Web_page_browsing_delay</a:t>
            </a:r>
            <a:r>
              <a:rPr lang="fr-FR" b="0" dirty="0">
                <a:solidFill>
                  <a:schemeClr val="tx1"/>
                </a:solidFill>
                <a:effectLst/>
                <a:latin typeface="Courier New" panose="02070309020205020404" pitchFamily="49" charset="0"/>
              </a:rPr>
              <a:t> + </a:t>
            </a:r>
            <a:r>
              <a:rPr lang="fr-FR" b="0" dirty="0" err="1">
                <a:solidFill>
                  <a:schemeClr val="tx1"/>
                </a:solidFill>
                <a:effectLst/>
                <a:latin typeface="Courier New" panose="02070309020205020404" pitchFamily="49" charset="0"/>
              </a:rPr>
              <a:t>Web_page_Download_Throughput_kbps</a:t>
            </a:r>
            <a:r>
              <a:rPr lang="fr-FR" b="0" dirty="0">
                <a:solidFill>
                  <a:schemeClr val="tx1"/>
                </a:solidFill>
                <a:effectLst/>
                <a:latin typeface="Courier New" panose="02070309020205020404" pitchFamily="49" charset="0"/>
              </a:rPr>
              <a:t>]/5</a:t>
            </a:r>
          </a:p>
        </p:txBody>
      </p:sp>
      <p:sp>
        <p:nvSpPr>
          <p:cNvPr id="291" name="TextBox 290">
            <a:extLst>
              <a:ext uri="{FF2B5EF4-FFF2-40B4-BE49-F238E27FC236}">
                <a16:creationId xmlns:a16="http://schemas.microsoft.com/office/drawing/2014/main" id="{1FF819BF-C975-8D98-7733-2D2CBCE981B1}"/>
              </a:ext>
            </a:extLst>
          </p:cNvPr>
          <p:cNvSpPr txBox="1"/>
          <p:nvPr/>
        </p:nvSpPr>
        <p:spPr>
          <a:xfrm>
            <a:off x="9144000" y="4163861"/>
            <a:ext cx="4596384" cy="1170833"/>
          </a:xfrm>
          <a:prstGeom prst="rect">
            <a:avLst/>
          </a:prstGeom>
          <a:noFill/>
        </p:spPr>
        <p:txBody>
          <a:bodyPr wrap="square">
            <a:spAutoFit/>
          </a:bodyPr>
          <a:lstStyle/>
          <a:p>
            <a:pPr>
              <a:lnSpc>
                <a:spcPts val="1425"/>
              </a:lnSpc>
            </a:pPr>
            <a:r>
              <a:rPr lang="fr-FR" sz="1200" b="0" dirty="0">
                <a:solidFill>
                  <a:schemeClr val="tx1"/>
                </a:solidFill>
                <a:effectLst/>
                <a:latin typeface="Courier New" panose="02070309020205020404" pitchFamily="49" charset="0"/>
              </a:rPr>
              <a:t>[</a:t>
            </a:r>
            <a:r>
              <a:rPr lang="fr-FR" sz="1200" b="0" dirty="0" err="1">
                <a:solidFill>
                  <a:schemeClr val="tx1"/>
                </a:solidFill>
                <a:effectLst/>
                <a:latin typeface="Courier New" panose="02070309020205020404" pitchFamily="49" charset="0"/>
              </a:rPr>
              <a:t>Video_Streaming_Start_Success</a:t>
            </a:r>
            <a:r>
              <a:rPr lang="fr-FR" sz="1200" b="0" dirty="0">
                <a:solidFill>
                  <a:schemeClr val="tx1"/>
                </a:solidFill>
                <a:effectLst/>
                <a:latin typeface="Courier New" panose="02070309020205020404" pitchFamily="49" charset="0"/>
              </a:rPr>
              <a:t> + </a:t>
            </a:r>
            <a:r>
              <a:rPr lang="fr-FR" sz="1200" b="0" dirty="0" err="1">
                <a:solidFill>
                  <a:schemeClr val="tx1"/>
                </a:solidFill>
                <a:effectLst/>
                <a:latin typeface="Courier New" panose="02070309020205020404" pitchFamily="49" charset="0"/>
              </a:rPr>
              <a:t>Video_Streaming_Start_Delay</a:t>
            </a:r>
            <a:r>
              <a:rPr lang="fr-FR" sz="1200" b="0" dirty="0">
                <a:solidFill>
                  <a:schemeClr val="tx1"/>
                </a:solidFill>
                <a:effectLst/>
                <a:latin typeface="Courier New" panose="02070309020205020404" pitchFamily="49" charset="0"/>
              </a:rPr>
              <a:t> + </a:t>
            </a:r>
            <a:r>
              <a:rPr lang="fr-FR" sz="1200" b="0" dirty="0" err="1">
                <a:solidFill>
                  <a:schemeClr val="tx1"/>
                </a:solidFill>
                <a:effectLst/>
                <a:latin typeface="Courier New" panose="02070309020205020404" pitchFamily="49" charset="0"/>
              </a:rPr>
              <a:t>Video_Streaming_Plays_Disconnected_Rate</a:t>
            </a:r>
            <a:r>
              <a:rPr lang="fr-FR" sz="1200" b="0" dirty="0">
                <a:solidFill>
                  <a:schemeClr val="tx1"/>
                </a:solidFill>
                <a:effectLst/>
                <a:latin typeface="Courier New" panose="02070309020205020404" pitchFamily="49" charset="0"/>
              </a:rPr>
              <a:t>+ </a:t>
            </a:r>
            <a:r>
              <a:rPr lang="fr-FR" sz="1200" b="0" dirty="0" err="1">
                <a:solidFill>
                  <a:schemeClr val="tx1"/>
                </a:solidFill>
                <a:effectLst/>
                <a:latin typeface="Courier New" panose="02070309020205020404" pitchFamily="49" charset="0"/>
              </a:rPr>
              <a:t>Video_Streaming_Download_Throughput</a:t>
            </a:r>
            <a:r>
              <a:rPr lang="fr-FR" sz="1200" b="0" dirty="0">
                <a:solidFill>
                  <a:schemeClr val="tx1"/>
                </a:solidFill>
                <a:effectLst/>
                <a:latin typeface="Courier New" panose="02070309020205020404" pitchFamily="49" charset="0"/>
              </a:rPr>
              <a:t> + </a:t>
            </a:r>
            <a:r>
              <a:rPr lang="fr-FR" sz="1200" b="0" dirty="0" err="1">
                <a:solidFill>
                  <a:schemeClr val="tx1"/>
                </a:solidFill>
                <a:effectLst/>
                <a:latin typeface="Courier New" panose="02070309020205020404" pitchFamily="49" charset="0"/>
              </a:rPr>
              <a:t>Video_Streaming_Stalled_Time_Rate</a:t>
            </a:r>
            <a:r>
              <a:rPr lang="fr-FR" sz="1200" b="0" dirty="0">
                <a:solidFill>
                  <a:schemeClr val="tx1"/>
                </a:solidFill>
                <a:effectLst/>
                <a:latin typeface="Courier New" panose="02070309020205020404" pitchFamily="49" charset="0"/>
              </a:rPr>
              <a:t> + </a:t>
            </a:r>
            <a:r>
              <a:rPr lang="fr-FR" sz="1200" b="0" dirty="0" err="1">
                <a:solidFill>
                  <a:schemeClr val="tx1"/>
                </a:solidFill>
                <a:effectLst/>
                <a:latin typeface="Courier New" panose="02070309020205020404" pitchFamily="49" charset="0"/>
              </a:rPr>
              <a:t>Video_Streaming_xKB_Start_Delay</a:t>
            </a:r>
            <a:r>
              <a:rPr lang="fr-FR" sz="1200" b="0" dirty="0">
                <a:solidFill>
                  <a:schemeClr val="tx1"/>
                </a:solidFill>
                <a:effectLst/>
                <a:latin typeface="Courier New" panose="02070309020205020404" pitchFamily="49" charset="0"/>
              </a:rPr>
              <a:t>]/6</a:t>
            </a:r>
          </a:p>
        </p:txBody>
      </p:sp>
      <p:sp>
        <p:nvSpPr>
          <p:cNvPr id="7" name="Right Triangle 6">
            <a:extLst>
              <a:ext uri="{FF2B5EF4-FFF2-40B4-BE49-F238E27FC236}">
                <a16:creationId xmlns:a16="http://schemas.microsoft.com/office/drawing/2014/main" id="{8794AB2C-6778-708B-F595-92C707FF9FC8}"/>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8" name="TextBox 7">
            <a:extLst>
              <a:ext uri="{FF2B5EF4-FFF2-40B4-BE49-F238E27FC236}">
                <a16:creationId xmlns:a16="http://schemas.microsoft.com/office/drawing/2014/main" id="{9121A719-17CE-7E5F-E87E-C669FCD5446F}"/>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21</a:t>
            </a:r>
          </a:p>
        </p:txBody>
      </p:sp>
    </p:spTree>
    <p:extLst>
      <p:ext uri="{BB962C8B-B14F-4D97-AF65-F5344CB8AC3E}">
        <p14:creationId xmlns:p14="http://schemas.microsoft.com/office/powerpoint/2010/main" val="2468436950"/>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0">
          <a:extLst>
            <a:ext uri="{FF2B5EF4-FFF2-40B4-BE49-F238E27FC236}">
              <a16:creationId xmlns:a16="http://schemas.microsoft.com/office/drawing/2014/main" id="{0BFC9BBA-CD6B-681B-13EB-D5630F13103B}"/>
            </a:ext>
          </a:extLst>
        </p:cNvPr>
        <p:cNvGrpSpPr/>
        <p:nvPr/>
      </p:nvGrpSpPr>
      <p:grpSpPr>
        <a:xfrm>
          <a:off x="0" y="0"/>
          <a:ext cx="0" cy="0"/>
          <a:chOff x="0" y="0"/>
          <a:chExt cx="0" cy="0"/>
        </a:xfrm>
      </p:grpSpPr>
      <p:sp>
        <p:nvSpPr>
          <p:cNvPr id="311" name="Google Shape;311;p30">
            <a:extLst>
              <a:ext uri="{FF2B5EF4-FFF2-40B4-BE49-F238E27FC236}">
                <a16:creationId xmlns:a16="http://schemas.microsoft.com/office/drawing/2014/main" id="{853D4ACE-0F50-24F5-9CF5-3574A664213E}"/>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Exploratory Data Analysis</a:t>
            </a:r>
            <a:endParaRPr dirty="0"/>
          </a:p>
        </p:txBody>
      </p:sp>
      <p:sp>
        <p:nvSpPr>
          <p:cNvPr id="2" name="Triangle isocèle 1">
            <a:extLst>
              <a:ext uri="{FF2B5EF4-FFF2-40B4-BE49-F238E27FC236}">
                <a16:creationId xmlns:a16="http://schemas.microsoft.com/office/drawing/2014/main" id="{A92760AE-FB83-7BD3-BE5F-2B7C9F4F935E}"/>
              </a:ext>
            </a:extLst>
          </p:cNvPr>
          <p:cNvSpPr/>
          <p:nvPr/>
        </p:nvSpPr>
        <p:spPr>
          <a:xfrm rot="5400000">
            <a:off x="-237743" y="1730805"/>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 name="Google Shape;297;p28">
            <a:extLst>
              <a:ext uri="{FF2B5EF4-FFF2-40B4-BE49-F238E27FC236}">
                <a16:creationId xmlns:a16="http://schemas.microsoft.com/office/drawing/2014/main" id="{0515C2CB-6606-3255-B1B7-CD6D051D33A2}"/>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226916" y="2074088"/>
            <a:ext cx="923401" cy="472596"/>
          </a:xfrm>
          <a:prstGeom prst="rect">
            <a:avLst/>
          </a:prstGeom>
          <a:noFill/>
          <a:ln>
            <a:noFill/>
          </a:ln>
        </p:spPr>
      </p:pic>
      <p:sp>
        <p:nvSpPr>
          <p:cNvPr id="4" name="Triangle isocèle 3">
            <a:extLst>
              <a:ext uri="{FF2B5EF4-FFF2-40B4-BE49-F238E27FC236}">
                <a16:creationId xmlns:a16="http://schemas.microsoft.com/office/drawing/2014/main" id="{9F222A5A-DC09-36ED-DAB8-0E9617FC8401}"/>
              </a:ext>
            </a:extLst>
          </p:cNvPr>
          <p:cNvSpPr/>
          <p:nvPr/>
        </p:nvSpPr>
        <p:spPr>
          <a:xfrm rot="16200000">
            <a:off x="8444700" y="2868020"/>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F448D386-5F97-07D0-E646-6D5B3F376EF7}"/>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16200000">
            <a:off x="8446002" y="2535788"/>
            <a:ext cx="923401" cy="472596"/>
          </a:xfrm>
          <a:prstGeom prst="rect">
            <a:avLst/>
          </a:prstGeom>
          <a:noFill/>
          <a:ln>
            <a:noFill/>
          </a:ln>
        </p:spPr>
      </p:pic>
      <p:pic>
        <p:nvPicPr>
          <p:cNvPr id="7" name="Picture 6">
            <a:extLst>
              <a:ext uri="{FF2B5EF4-FFF2-40B4-BE49-F238E27FC236}">
                <a16:creationId xmlns:a16="http://schemas.microsoft.com/office/drawing/2014/main" id="{FC482A01-1503-651A-2E52-DD0401D7AC08}"/>
              </a:ext>
            </a:extLst>
          </p:cNvPr>
          <p:cNvPicPr>
            <a:picLocks noChangeAspect="1"/>
          </p:cNvPicPr>
          <p:nvPr/>
        </p:nvPicPr>
        <p:blipFill>
          <a:blip r:embed="rId4"/>
          <a:stretch>
            <a:fillRect/>
          </a:stretch>
        </p:blipFill>
        <p:spPr>
          <a:xfrm>
            <a:off x="6332413" y="2290021"/>
            <a:ext cx="2410161" cy="1352739"/>
          </a:xfrm>
          <a:prstGeom prst="rect">
            <a:avLst/>
          </a:prstGeom>
        </p:spPr>
      </p:pic>
      <p:pic>
        <p:nvPicPr>
          <p:cNvPr id="9" name="Picture 8">
            <a:extLst>
              <a:ext uri="{FF2B5EF4-FFF2-40B4-BE49-F238E27FC236}">
                <a16:creationId xmlns:a16="http://schemas.microsoft.com/office/drawing/2014/main" id="{CCDF1CF0-B9A3-C4E4-0BA5-AA70DC712429}"/>
              </a:ext>
            </a:extLst>
          </p:cNvPr>
          <p:cNvPicPr>
            <a:picLocks noChangeAspect="1"/>
          </p:cNvPicPr>
          <p:nvPr/>
        </p:nvPicPr>
        <p:blipFill>
          <a:blip r:embed="rId5"/>
          <a:stretch>
            <a:fillRect/>
          </a:stretch>
        </p:blipFill>
        <p:spPr>
          <a:xfrm>
            <a:off x="3400732" y="1793093"/>
            <a:ext cx="2172003" cy="1238423"/>
          </a:xfrm>
          <a:prstGeom prst="rect">
            <a:avLst/>
          </a:prstGeom>
        </p:spPr>
      </p:pic>
      <p:pic>
        <p:nvPicPr>
          <p:cNvPr id="11" name="Picture 10">
            <a:extLst>
              <a:ext uri="{FF2B5EF4-FFF2-40B4-BE49-F238E27FC236}">
                <a16:creationId xmlns:a16="http://schemas.microsoft.com/office/drawing/2014/main" id="{F110B937-80C7-9DC8-FF80-04E4CF920E8B}"/>
              </a:ext>
            </a:extLst>
          </p:cNvPr>
          <p:cNvPicPr>
            <a:picLocks noChangeAspect="1"/>
          </p:cNvPicPr>
          <p:nvPr/>
        </p:nvPicPr>
        <p:blipFill>
          <a:blip r:embed="rId6"/>
          <a:stretch>
            <a:fillRect/>
          </a:stretch>
        </p:blipFill>
        <p:spPr>
          <a:xfrm>
            <a:off x="3527828" y="3271583"/>
            <a:ext cx="2172003" cy="1171739"/>
          </a:xfrm>
          <a:prstGeom prst="rect">
            <a:avLst/>
          </a:prstGeom>
        </p:spPr>
      </p:pic>
      <p:pic>
        <p:nvPicPr>
          <p:cNvPr id="15" name="Picture 14">
            <a:extLst>
              <a:ext uri="{FF2B5EF4-FFF2-40B4-BE49-F238E27FC236}">
                <a16:creationId xmlns:a16="http://schemas.microsoft.com/office/drawing/2014/main" id="{9E18EEF2-228F-1436-47D9-6DAE2A30E0EF}"/>
              </a:ext>
            </a:extLst>
          </p:cNvPr>
          <p:cNvPicPr>
            <a:picLocks noChangeAspect="1"/>
          </p:cNvPicPr>
          <p:nvPr/>
        </p:nvPicPr>
        <p:blipFill>
          <a:blip r:embed="rId7"/>
          <a:stretch>
            <a:fillRect/>
          </a:stretch>
        </p:blipFill>
        <p:spPr>
          <a:xfrm>
            <a:off x="997543" y="2997693"/>
            <a:ext cx="1943371" cy="2067213"/>
          </a:xfrm>
          <a:prstGeom prst="rect">
            <a:avLst/>
          </a:prstGeom>
        </p:spPr>
      </p:pic>
      <p:pic>
        <p:nvPicPr>
          <p:cNvPr id="13" name="Picture 12">
            <a:extLst>
              <a:ext uri="{FF2B5EF4-FFF2-40B4-BE49-F238E27FC236}">
                <a16:creationId xmlns:a16="http://schemas.microsoft.com/office/drawing/2014/main" id="{4E8BC86E-6607-A5E0-6C1A-59CB96C32A88}"/>
              </a:ext>
            </a:extLst>
          </p:cNvPr>
          <p:cNvPicPr>
            <a:picLocks noChangeAspect="1"/>
          </p:cNvPicPr>
          <p:nvPr/>
        </p:nvPicPr>
        <p:blipFill>
          <a:blip r:embed="rId8"/>
          <a:stretch>
            <a:fillRect/>
          </a:stretch>
        </p:blipFill>
        <p:spPr>
          <a:xfrm>
            <a:off x="478332" y="1511349"/>
            <a:ext cx="1305107" cy="2324424"/>
          </a:xfrm>
          <a:prstGeom prst="rect">
            <a:avLst/>
          </a:prstGeom>
        </p:spPr>
      </p:pic>
      <p:cxnSp>
        <p:nvCxnSpPr>
          <p:cNvPr id="17" name="Straight Connector 16">
            <a:extLst>
              <a:ext uri="{FF2B5EF4-FFF2-40B4-BE49-F238E27FC236}">
                <a16:creationId xmlns:a16="http://schemas.microsoft.com/office/drawing/2014/main" id="{5487D1F5-A890-6ADE-B772-56F7B60FEA9E}"/>
              </a:ext>
            </a:extLst>
          </p:cNvPr>
          <p:cNvCxnSpPr/>
          <p:nvPr/>
        </p:nvCxnSpPr>
        <p:spPr>
          <a:xfrm>
            <a:off x="3135086" y="1511349"/>
            <a:ext cx="0" cy="3340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B6C15D8-3710-8513-4A96-B34078037A70}"/>
              </a:ext>
            </a:extLst>
          </p:cNvPr>
          <p:cNvCxnSpPr/>
          <p:nvPr/>
        </p:nvCxnSpPr>
        <p:spPr>
          <a:xfrm>
            <a:off x="6138240" y="1563502"/>
            <a:ext cx="0" cy="3340569"/>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9158484-0EB3-E3E6-633F-7605F8C1E30F}"/>
              </a:ext>
            </a:extLst>
          </p:cNvPr>
          <p:cNvSpPr txBox="1"/>
          <p:nvPr/>
        </p:nvSpPr>
        <p:spPr>
          <a:xfrm>
            <a:off x="3750906" y="1112200"/>
            <a:ext cx="1436914" cy="523220"/>
          </a:xfrm>
          <a:prstGeom prst="rect">
            <a:avLst/>
          </a:prstGeom>
          <a:noFill/>
        </p:spPr>
        <p:txBody>
          <a:bodyPr wrap="square" rtlCol="0">
            <a:spAutoFit/>
          </a:bodyPr>
          <a:lstStyle/>
          <a:p>
            <a:r>
              <a:rPr lang="fr-FR" dirty="0"/>
              <a:t>No </a:t>
            </a:r>
            <a:r>
              <a:rPr lang="fr-FR" dirty="0" err="1"/>
              <a:t>Linear</a:t>
            </a:r>
            <a:r>
              <a:rPr lang="fr-FR" dirty="0"/>
              <a:t>  </a:t>
            </a:r>
            <a:r>
              <a:rPr lang="fr-FR" dirty="0" err="1"/>
              <a:t>relationship</a:t>
            </a:r>
            <a:endParaRPr lang="fr-FR" dirty="0"/>
          </a:p>
        </p:txBody>
      </p:sp>
      <p:sp>
        <p:nvSpPr>
          <p:cNvPr id="21" name="TextBox 20">
            <a:extLst>
              <a:ext uri="{FF2B5EF4-FFF2-40B4-BE49-F238E27FC236}">
                <a16:creationId xmlns:a16="http://schemas.microsoft.com/office/drawing/2014/main" id="{4339E364-F47F-DA10-8455-8330A6AAFFDE}"/>
              </a:ext>
            </a:extLst>
          </p:cNvPr>
          <p:cNvSpPr txBox="1"/>
          <p:nvPr/>
        </p:nvSpPr>
        <p:spPr>
          <a:xfrm>
            <a:off x="6564017" y="1095812"/>
            <a:ext cx="1436914" cy="523220"/>
          </a:xfrm>
          <a:prstGeom prst="rect">
            <a:avLst/>
          </a:prstGeom>
          <a:noFill/>
        </p:spPr>
        <p:txBody>
          <a:bodyPr wrap="square" rtlCol="0">
            <a:spAutoFit/>
          </a:bodyPr>
          <a:lstStyle/>
          <a:p>
            <a:r>
              <a:rPr lang="fr-FR" dirty="0"/>
              <a:t>Non-normal Distribution </a:t>
            </a:r>
          </a:p>
        </p:txBody>
      </p:sp>
      <p:sp>
        <p:nvSpPr>
          <p:cNvPr id="6" name="Right Triangle 5">
            <a:extLst>
              <a:ext uri="{FF2B5EF4-FFF2-40B4-BE49-F238E27FC236}">
                <a16:creationId xmlns:a16="http://schemas.microsoft.com/office/drawing/2014/main" id="{100908F3-1DD0-439C-960B-0874DFFA9041}"/>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8" name="TextBox 7">
            <a:extLst>
              <a:ext uri="{FF2B5EF4-FFF2-40B4-BE49-F238E27FC236}">
                <a16:creationId xmlns:a16="http://schemas.microsoft.com/office/drawing/2014/main" id="{0DD037F0-4EA0-C8FB-B2C5-81956400F54F}"/>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22</a:t>
            </a:r>
          </a:p>
        </p:txBody>
      </p:sp>
    </p:spTree>
    <p:extLst>
      <p:ext uri="{BB962C8B-B14F-4D97-AF65-F5344CB8AC3E}">
        <p14:creationId xmlns:p14="http://schemas.microsoft.com/office/powerpoint/2010/main" val="2157036747"/>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5">
          <a:extLst>
            <a:ext uri="{FF2B5EF4-FFF2-40B4-BE49-F238E27FC236}">
              <a16:creationId xmlns:a16="http://schemas.microsoft.com/office/drawing/2014/main" id="{F4BE63E4-AD97-ACC1-9946-1D531DC795DB}"/>
            </a:ext>
          </a:extLst>
        </p:cNvPr>
        <p:cNvGrpSpPr/>
        <p:nvPr/>
      </p:nvGrpSpPr>
      <p:grpSpPr>
        <a:xfrm>
          <a:off x="0" y="0"/>
          <a:ext cx="0" cy="0"/>
          <a:chOff x="0" y="0"/>
          <a:chExt cx="0" cy="0"/>
        </a:xfrm>
      </p:grpSpPr>
      <p:sp>
        <p:nvSpPr>
          <p:cNvPr id="387" name="Google Shape;387;p33">
            <a:extLst>
              <a:ext uri="{FF2B5EF4-FFF2-40B4-BE49-F238E27FC236}">
                <a16:creationId xmlns:a16="http://schemas.microsoft.com/office/drawing/2014/main" id="{3996AB3E-4F78-1D4A-5417-012183794B21}"/>
              </a:ext>
            </a:extLst>
          </p:cNvPr>
          <p:cNvSpPr txBox="1">
            <a:spLocks noGrp="1"/>
          </p:cNvSpPr>
          <p:nvPr>
            <p:ph type="title"/>
          </p:nvPr>
        </p:nvSpPr>
        <p:spPr>
          <a:xfrm>
            <a:off x="722376" y="53950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t>Feature</a:t>
            </a:r>
            <a:r>
              <a:rPr lang="fr-FR" dirty="0"/>
              <a:t> </a:t>
            </a:r>
            <a:r>
              <a:rPr lang="fr-FR" dirty="0" err="1"/>
              <a:t>Selection</a:t>
            </a:r>
            <a:endParaRPr dirty="0"/>
          </a:p>
        </p:txBody>
      </p:sp>
      <p:sp>
        <p:nvSpPr>
          <p:cNvPr id="2" name="Triangle isocèle 1">
            <a:extLst>
              <a:ext uri="{FF2B5EF4-FFF2-40B4-BE49-F238E27FC236}">
                <a16:creationId xmlns:a16="http://schemas.microsoft.com/office/drawing/2014/main" id="{A34C829D-D749-8D4D-4707-55ADFF6214D0}"/>
              </a:ext>
            </a:extLst>
          </p:cNvPr>
          <p:cNvSpPr/>
          <p:nvPr/>
        </p:nvSpPr>
        <p:spPr>
          <a:xfrm rot="5400000">
            <a:off x="-236230" y="2960473"/>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 name="Google Shape;297;p28">
            <a:extLst>
              <a:ext uri="{FF2B5EF4-FFF2-40B4-BE49-F238E27FC236}">
                <a16:creationId xmlns:a16="http://schemas.microsoft.com/office/drawing/2014/main" id="{8A72A3DB-A03B-6B04-6261-51E0429548E9}"/>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225403" y="3303756"/>
            <a:ext cx="923401" cy="472596"/>
          </a:xfrm>
          <a:prstGeom prst="rect">
            <a:avLst/>
          </a:prstGeom>
          <a:noFill/>
          <a:ln>
            <a:noFill/>
          </a:ln>
        </p:spPr>
      </p:pic>
      <p:sp>
        <p:nvSpPr>
          <p:cNvPr id="4" name="Triangle isocèle 3">
            <a:extLst>
              <a:ext uri="{FF2B5EF4-FFF2-40B4-BE49-F238E27FC236}">
                <a16:creationId xmlns:a16="http://schemas.microsoft.com/office/drawing/2014/main" id="{FA7D9932-ACAE-E151-3D21-350D1F53B543}"/>
              </a:ext>
            </a:extLst>
          </p:cNvPr>
          <p:cNvSpPr/>
          <p:nvPr/>
        </p:nvSpPr>
        <p:spPr>
          <a:xfrm rot="16200000">
            <a:off x="8453836" y="1699736"/>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89041596-DD01-9FE9-CA35-006A849C9C75}"/>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16200000">
            <a:off x="8464663" y="2043019"/>
            <a:ext cx="923401" cy="472596"/>
          </a:xfrm>
          <a:prstGeom prst="rect">
            <a:avLst/>
          </a:prstGeom>
          <a:noFill/>
          <a:ln>
            <a:noFill/>
          </a:ln>
        </p:spPr>
      </p:pic>
      <p:pic>
        <p:nvPicPr>
          <p:cNvPr id="7" name="Picture 6">
            <a:extLst>
              <a:ext uri="{FF2B5EF4-FFF2-40B4-BE49-F238E27FC236}">
                <a16:creationId xmlns:a16="http://schemas.microsoft.com/office/drawing/2014/main" id="{7FDDFFEB-C06F-BAD9-8418-64E3E18BF6AB}"/>
              </a:ext>
            </a:extLst>
          </p:cNvPr>
          <p:cNvPicPr>
            <a:picLocks noChangeAspect="1"/>
          </p:cNvPicPr>
          <p:nvPr/>
        </p:nvPicPr>
        <p:blipFill>
          <a:blip r:embed="rId4"/>
          <a:stretch>
            <a:fillRect/>
          </a:stretch>
        </p:blipFill>
        <p:spPr>
          <a:xfrm>
            <a:off x="3004457" y="1195215"/>
            <a:ext cx="5421919" cy="3766275"/>
          </a:xfrm>
          <a:prstGeom prst="rect">
            <a:avLst/>
          </a:prstGeom>
        </p:spPr>
      </p:pic>
      <p:sp>
        <p:nvSpPr>
          <p:cNvPr id="8" name="Rectangle 7">
            <a:extLst>
              <a:ext uri="{FF2B5EF4-FFF2-40B4-BE49-F238E27FC236}">
                <a16:creationId xmlns:a16="http://schemas.microsoft.com/office/drawing/2014/main" id="{162DB5E5-B583-5038-B196-856FB3DBA159}"/>
              </a:ext>
            </a:extLst>
          </p:cNvPr>
          <p:cNvSpPr/>
          <p:nvPr/>
        </p:nvSpPr>
        <p:spPr>
          <a:xfrm>
            <a:off x="4030823" y="1195214"/>
            <a:ext cx="223935" cy="384928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7DA9687E-C628-A80D-CD49-61BD6E963DB3}"/>
              </a:ext>
            </a:extLst>
          </p:cNvPr>
          <p:cNvSpPr txBox="1"/>
          <p:nvPr/>
        </p:nvSpPr>
        <p:spPr>
          <a:xfrm>
            <a:off x="722376" y="1817616"/>
            <a:ext cx="1647600" cy="1384995"/>
          </a:xfrm>
          <a:prstGeom prst="rect">
            <a:avLst/>
          </a:prstGeom>
          <a:noFill/>
        </p:spPr>
        <p:txBody>
          <a:bodyPr wrap="square" rtlCol="0">
            <a:spAutoFit/>
          </a:bodyPr>
          <a:lstStyle/>
          <a:p>
            <a:r>
              <a:rPr lang="fr-FR" dirty="0" err="1"/>
              <a:t>Define</a:t>
            </a:r>
            <a:r>
              <a:rPr lang="fr-FR" dirty="0"/>
              <a:t> </a:t>
            </a:r>
            <a:r>
              <a:rPr lang="fr-FR" dirty="0" err="1"/>
              <a:t>thershhold</a:t>
            </a:r>
            <a:r>
              <a:rPr lang="fr-FR" dirty="0"/>
              <a:t> for the </a:t>
            </a:r>
            <a:r>
              <a:rPr lang="fr-FR" dirty="0" err="1"/>
              <a:t>weak</a:t>
            </a:r>
            <a:r>
              <a:rPr lang="fr-FR" dirty="0"/>
              <a:t>  </a:t>
            </a:r>
            <a:r>
              <a:rPr lang="fr-FR" dirty="0" err="1"/>
              <a:t>corealtion</a:t>
            </a:r>
            <a:r>
              <a:rPr lang="fr-FR" dirty="0"/>
              <a:t> for </a:t>
            </a:r>
            <a:r>
              <a:rPr lang="fr-FR" dirty="0" err="1"/>
              <a:t>each</a:t>
            </a:r>
            <a:r>
              <a:rPr lang="fr-FR" dirty="0"/>
              <a:t> table  and the </a:t>
            </a:r>
            <a:r>
              <a:rPr lang="fr-FR" dirty="0" err="1"/>
              <a:t>iportance</a:t>
            </a:r>
            <a:r>
              <a:rPr lang="fr-FR" dirty="0"/>
              <a:t> of the </a:t>
            </a:r>
            <a:r>
              <a:rPr lang="fr-FR" dirty="0" err="1"/>
              <a:t>feature</a:t>
            </a:r>
            <a:r>
              <a:rPr lang="fr-FR" dirty="0"/>
              <a:t> </a:t>
            </a:r>
          </a:p>
        </p:txBody>
      </p:sp>
      <p:sp>
        <p:nvSpPr>
          <p:cNvPr id="6" name="Right Triangle 5">
            <a:extLst>
              <a:ext uri="{FF2B5EF4-FFF2-40B4-BE49-F238E27FC236}">
                <a16:creationId xmlns:a16="http://schemas.microsoft.com/office/drawing/2014/main" id="{235A303F-EDC4-7E91-2A1E-3B3F464533AD}"/>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10" name="TextBox 9">
            <a:extLst>
              <a:ext uri="{FF2B5EF4-FFF2-40B4-BE49-F238E27FC236}">
                <a16:creationId xmlns:a16="http://schemas.microsoft.com/office/drawing/2014/main" id="{6A9E358B-B5AA-B34E-8C7B-F6E1592EFD32}"/>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23</a:t>
            </a:r>
          </a:p>
        </p:txBody>
      </p:sp>
    </p:spTree>
    <p:extLst>
      <p:ext uri="{BB962C8B-B14F-4D97-AF65-F5344CB8AC3E}">
        <p14:creationId xmlns:p14="http://schemas.microsoft.com/office/powerpoint/2010/main" val="3109549325"/>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a:extLst>
            <a:ext uri="{FF2B5EF4-FFF2-40B4-BE49-F238E27FC236}">
              <a16:creationId xmlns:a16="http://schemas.microsoft.com/office/drawing/2014/main" id="{68355CF9-2D9B-B241-C864-1B5C202D1224}"/>
            </a:ext>
          </a:extLst>
        </p:cNvPr>
        <p:cNvGrpSpPr/>
        <p:nvPr/>
      </p:nvGrpSpPr>
      <p:grpSpPr>
        <a:xfrm>
          <a:off x="0" y="0"/>
          <a:ext cx="0" cy="0"/>
          <a:chOff x="0" y="0"/>
          <a:chExt cx="0" cy="0"/>
        </a:xfrm>
      </p:grpSpPr>
      <p:sp>
        <p:nvSpPr>
          <p:cNvPr id="379" name="Google Shape;379;p32">
            <a:extLst>
              <a:ext uri="{FF2B5EF4-FFF2-40B4-BE49-F238E27FC236}">
                <a16:creationId xmlns:a16="http://schemas.microsoft.com/office/drawing/2014/main" id="{A03D3065-ED6D-5CFE-64AB-3733AD0D2B25}"/>
              </a:ext>
            </a:extLst>
          </p:cNvPr>
          <p:cNvSpPr txBox="1">
            <a:spLocks noGrp="1"/>
          </p:cNvSpPr>
          <p:nvPr>
            <p:ph type="title"/>
          </p:nvPr>
        </p:nvSpPr>
        <p:spPr>
          <a:xfrm>
            <a:off x="3343344" y="2415225"/>
            <a:ext cx="4354712" cy="15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Modeling and Evaluation </a:t>
            </a:r>
          </a:p>
        </p:txBody>
      </p:sp>
      <p:sp>
        <p:nvSpPr>
          <p:cNvPr id="380" name="Google Shape;380;p32">
            <a:extLst>
              <a:ext uri="{FF2B5EF4-FFF2-40B4-BE49-F238E27FC236}">
                <a16:creationId xmlns:a16="http://schemas.microsoft.com/office/drawing/2014/main" id="{A61C5B37-605F-2E4C-4DC8-5C897716132B}"/>
              </a:ext>
            </a:extLst>
          </p:cNvPr>
          <p:cNvSpPr txBox="1">
            <a:spLocks noGrp="1"/>
          </p:cNvSpPr>
          <p:nvPr>
            <p:ph type="title" idx="2"/>
          </p:nvPr>
        </p:nvSpPr>
        <p:spPr>
          <a:xfrm>
            <a:off x="3343346" y="1148175"/>
            <a:ext cx="1214100" cy="1016100"/>
          </a:xfrm>
          <a:prstGeom prst="rect">
            <a:avLst/>
          </a:prstGeom>
          <a:noFill/>
          <a:ln>
            <a:solidFill>
              <a:schemeClr val="bg1">
                <a:lumMod val="65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C00000"/>
                </a:solidFill>
              </a:rPr>
              <a:t>06</a:t>
            </a:r>
            <a:endParaRPr dirty="0">
              <a:solidFill>
                <a:srgbClr val="C00000"/>
              </a:solidFill>
            </a:endParaRPr>
          </a:p>
        </p:txBody>
      </p:sp>
      <p:grpSp>
        <p:nvGrpSpPr>
          <p:cNvPr id="4" name="Google Shape;282;p28">
            <a:extLst>
              <a:ext uri="{FF2B5EF4-FFF2-40B4-BE49-F238E27FC236}">
                <a16:creationId xmlns:a16="http://schemas.microsoft.com/office/drawing/2014/main" id="{DADA7467-B354-E421-2FCE-C790D63176DE}"/>
              </a:ext>
            </a:extLst>
          </p:cNvPr>
          <p:cNvGrpSpPr/>
          <p:nvPr/>
        </p:nvGrpSpPr>
        <p:grpSpPr>
          <a:xfrm>
            <a:off x="-11454" y="426488"/>
            <a:ext cx="3375364" cy="5187250"/>
            <a:chOff x="-22735" y="408679"/>
            <a:chExt cx="3375364" cy="5187250"/>
          </a:xfrm>
        </p:grpSpPr>
        <p:pic>
          <p:nvPicPr>
            <p:cNvPr id="5" name="Google Shape;283;p28">
              <a:extLst>
                <a:ext uri="{FF2B5EF4-FFF2-40B4-BE49-F238E27FC236}">
                  <a16:creationId xmlns:a16="http://schemas.microsoft.com/office/drawing/2014/main" id="{880DF57F-F6A1-6398-6043-AEFDF0CF9035}"/>
                </a:ext>
              </a:extLst>
            </p:cNvPr>
            <p:cNvPicPr preferRelativeResize="0"/>
            <p:nvPr/>
          </p:nvPicPr>
          <p:blipFill rotWithShape="1">
            <a:blip r:embed="rId3">
              <a:alphaModFix/>
            </a:blip>
            <a:srcRect l="5517" t="-5104" b="30035"/>
            <a:stretch/>
          </p:blipFill>
          <p:spPr>
            <a:xfrm rot="5400000">
              <a:off x="-539655" y="1113340"/>
              <a:ext cx="3981888" cy="2948008"/>
            </a:xfrm>
            <a:prstGeom prst="rect">
              <a:avLst/>
            </a:prstGeom>
            <a:noFill/>
            <a:ln>
              <a:noFill/>
            </a:ln>
          </p:spPr>
        </p:pic>
        <p:pic>
          <p:nvPicPr>
            <p:cNvPr id="6" name="Google Shape;284;p28">
              <a:extLst>
                <a:ext uri="{FF2B5EF4-FFF2-40B4-BE49-F238E27FC236}">
                  <a16:creationId xmlns:a16="http://schemas.microsoft.com/office/drawing/2014/main" id="{1E4938A9-B9AC-4669-ACD9-8961127ABA0F}"/>
                </a:ext>
              </a:extLst>
            </p:cNvPr>
            <p:cNvPicPr preferRelativeResize="0"/>
            <p:nvPr/>
          </p:nvPicPr>
          <p:blipFill rotWithShape="1">
            <a:blip r:embed="rId4">
              <a:alphaModFix/>
            </a:blip>
            <a:srcRect l="11254" r="13011" b="50881"/>
            <a:stretch/>
          </p:blipFill>
          <p:spPr>
            <a:xfrm rot="5400000">
              <a:off x="-600537" y="1202811"/>
              <a:ext cx="2723513" cy="1510690"/>
            </a:xfrm>
            <a:prstGeom prst="rect">
              <a:avLst/>
            </a:prstGeom>
            <a:noFill/>
            <a:ln>
              <a:noFill/>
            </a:ln>
          </p:spPr>
        </p:pic>
        <p:pic>
          <p:nvPicPr>
            <p:cNvPr id="7" name="Google Shape;285;p28">
              <a:extLst>
                <a:ext uri="{FF2B5EF4-FFF2-40B4-BE49-F238E27FC236}">
                  <a16:creationId xmlns:a16="http://schemas.microsoft.com/office/drawing/2014/main" id="{5CAA44FB-A11F-3294-9167-7B6035AD01FF}"/>
                </a:ext>
              </a:extLst>
            </p:cNvPr>
            <p:cNvPicPr preferRelativeResize="0"/>
            <p:nvPr/>
          </p:nvPicPr>
          <p:blipFill rotWithShape="1">
            <a:blip r:embed="rId3">
              <a:alphaModFix/>
            </a:blip>
            <a:srcRect t="4102" b="50813"/>
            <a:stretch/>
          </p:blipFill>
          <p:spPr>
            <a:xfrm rot="5400000">
              <a:off x="-1036776" y="2590637"/>
              <a:ext cx="3595978" cy="1510690"/>
            </a:xfrm>
            <a:prstGeom prst="rect">
              <a:avLst/>
            </a:prstGeom>
            <a:noFill/>
            <a:ln>
              <a:noFill/>
            </a:ln>
          </p:spPr>
        </p:pic>
        <p:pic>
          <p:nvPicPr>
            <p:cNvPr id="8" name="Google Shape;286;p28">
              <a:extLst>
                <a:ext uri="{FF2B5EF4-FFF2-40B4-BE49-F238E27FC236}">
                  <a16:creationId xmlns:a16="http://schemas.microsoft.com/office/drawing/2014/main" id="{4ABFB8F9-5058-23DB-10BA-81DFB83881F7}"/>
                </a:ext>
              </a:extLst>
            </p:cNvPr>
            <p:cNvPicPr preferRelativeResize="0"/>
            <p:nvPr/>
          </p:nvPicPr>
          <p:blipFill rotWithShape="1">
            <a:blip r:embed="rId3">
              <a:alphaModFix/>
            </a:blip>
            <a:srcRect l="5516" t="-5104" r="37551" b="30035"/>
            <a:stretch/>
          </p:blipFill>
          <p:spPr>
            <a:xfrm rot="5400000">
              <a:off x="251575" y="2465300"/>
              <a:ext cx="2399450" cy="2948000"/>
            </a:xfrm>
            <a:prstGeom prst="rect">
              <a:avLst/>
            </a:prstGeom>
            <a:noFill/>
            <a:ln>
              <a:noFill/>
            </a:ln>
          </p:spPr>
        </p:pic>
        <p:grpSp>
          <p:nvGrpSpPr>
            <p:cNvPr id="9" name="Google Shape;287;p28">
              <a:extLst>
                <a:ext uri="{FF2B5EF4-FFF2-40B4-BE49-F238E27FC236}">
                  <a16:creationId xmlns:a16="http://schemas.microsoft.com/office/drawing/2014/main" id="{0C470261-2862-8969-A7E3-7A963A7DFB26}"/>
                </a:ext>
              </a:extLst>
            </p:cNvPr>
            <p:cNvGrpSpPr/>
            <p:nvPr/>
          </p:nvGrpSpPr>
          <p:grpSpPr>
            <a:xfrm rot="-5400000">
              <a:off x="-599782" y="2439476"/>
              <a:ext cx="3281550" cy="2127456"/>
              <a:chOff x="-8" y="0"/>
              <a:chExt cx="3281550" cy="2127456"/>
            </a:xfrm>
          </p:grpSpPr>
          <p:pic>
            <p:nvPicPr>
              <p:cNvPr id="13" name="Google Shape;288;p28">
                <a:extLst>
                  <a:ext uri="{FF2B5EF4-FFF2-40B4-BE49-F238E27FC236}">
                    <a16:creationId xmlns:a16="http://schemas.microsoft.com/office/drawing/2014/main" id="{C1953629-A799-DC3D-3A33-1693B5463AC6}"/>
                  </a:ext>
                </a:extLst>
              </p:cNvPr>
              <p:cNvPicPr preferRelativeResize="0"/>
              <p:nvPr/>
            </p:nvPicPr>
            <p:blipFill rotWithShape="1">
              <a:blip r:embed="rId3">
                <a:alphaModFix/>
              </a:blip>
              <a:srcRect l="5517" t="-5104" b="30035"/>
              <a:stretch/>
            </p:blipFill>
            <p:spPr>
              <a:xfrm rot="10800000">
                <a:off x="408192" y="0"/>
                <a:ext cx="2873350" cy="2127450"/>
              </a:xfrm>
              <a:prstGeom prst="rect">
                <a:avLst/>
              </a:prstGeom>
              <a:noFill/>
              <a:ln>
                <a:noFill/>
              </a:ln>
            </p:spPr>
          </p:pic>
          <p:pic>
            <p:nvPicPr>
              <p:cNvPr id="14" name="Google Shape;289;p28">
                <a:extLst>
                  <a:ext uri="{FF2B5EF4-FFF2-40B4-BE49-F238E27FC236}">
                    <a16:creationId xmlns:a16="http://schemas.microsoft.com/office/drawing/2014/main" id="{A4E9839E-7E77-04BC-584C-FFF8FA89A207}"/>
                  </a:ext>
                </a:extLst>
              </p:cNvPr>
              <p:cNvPicPr preferRelativeResize="0"/>
              <p:nvPr/>
            </p:nvPicPr>
            <p:blipFill rotWithShape="1">
              <a:blip r:embed="rId4">
                <a:alphaModFix/>
              </a:blip>
              <a:srcRect l="11254" r="13011" b="50881"/>
              <a:stretch/>
            </p:blipFill>
            <p:spPr>
              <a:xfrm rot="10800000">
                <a:off x="1316242" y="20631"/>
                <a:ext cx="1965300" cy="1090200"/>
              </a:xfrm>
              <a:prstGeom prst="rect">
                <a:avLst/>
              </a:prstGeom>
              <a:noFill/>
              <a:ln>
                <a:noFill/>
              </a:ln>
            </p:spPr>
          </p:pic>
          <p:pic>
            <p:nvPicPr>
              <p:cNvPr id="15" name="Google Shape;290;p28">
                <a:extLst>
                  <a:ext uri="{FF2B5EF4-FFF2-40B4-BE49-F238E27FC236}">
                    <a16:creationId xmlns:a16="http://schemas.microsoft.com/office/drawing/2014/main" id="{329C1114-2577-76A8-0364-E9006E90172A}"/>
                  </a:ext>
                </a:extLst>
              </p:cNvPr>
              <p:cNvPicPr preferRelativeResize="0"/>
              <p:nvPr/>
            </p:nvPicPr>
            <p:blipFill rotWithShape="1">
              <a:blip r:embed="rId3">
                <a:alphaModFix/>
              </a:blip>
              <a:srcRect t="4102" b="50813"/>
              <a:stretch/>
            </p:blipFill>
            <p:spPr>
              <a:xfrm rot="10800000">
                <a:off x="-8" y="20626"/>
                <a:ext cx="2594875" cy="1090200"/>
              </a:xfrm>
              <a:prstGeom prst="rect">
                <a:avLst/>
              </a:prstGeom>
              <a:noFill/>
              <a:ln>
                <a:noFill/>
              </a:ln>
            </p:spPr>
          </p:pic>
          <p:pic>
            <p:nvPicPr>
              <p:cNvPr id="16" name="Google Shape;291;p28">
                <a:extLst>
                  <a:ext uri="{FF2B5EF4-FFF2-40B4-BE49-F238E27FC236}">
                    <a16:creationId xmlns:a16="http://schemas.microsoft.com/office/drawing/2014/main" id="{DDB2E563-6875-7A55-18CD-34BA4C8716C1}"/>
                  </a:ext>
                </a:extLst>
              </p:cNvPr>
              <p:cNvPicPr preferRelativeResize="0"/>
              <p:nvPr/>
            </p:nvPicPr>
            <p:blipFill rotWithShape="1">
              <a:blip r:embed="rId3">
                <a:alphaModFix/>
              </a:blip>
              <a:srcRect l="5518" t="-5104" r="50852" b="30035"/>
              <a:stretch/>
            </p:blipFill>
            <p:spPr>
              <a:xfrm rot="10800000">
                <a:off x="408192" y="6"/>
                <a:ext cx="1326825" cy="2127450"/>
              </a:xfrm>
              <a:prstGeom prst="rect">
                <a:avLst/>
              </a:prstGeom>
              <a:noFill/>
              <a:ln>
                <a:noFill/>
              </a:ln>
            </p:spPr>
          </p:pic>
          <p:pic>
            <p:nvPicPr>
              <p:cNvPr id="17" name="Google Shape;292;p28">
                <a:extLst>
                  <a:ext uri="{FF2B5EF4-FFF2-40B4-BE49-F238E27FC236}">
                    <a16:creationId xmlns:a16="http://schemas.microsoft.com/office/drawing/2014/main" id="{FB9904B3-8FEB-1CAA-7995-C560F2136A07}"/>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
                <a:ext cx="1651475" cy="762675"/>
              </a:xfrm>
              <a:prstGeom prst="rect">
                <a:avLst/>
              </a:prstGeom>
              <a:noFill/>
              <a:ln>
                <a:solidFill>
                  <a:schemeClr val="accent3">
                    <a:lumMod val="65000"/>
                  </a:schemeClr>
                </a:solidFill>
              </a:ln>
            </p:spPr>
          </p:pic>
          <p:pic>
            <p:nvPicPr>
              <p:cNvPr id="18" name="Google Shape;293;p28">
                <a:extLst>
                  <a:ext uri="{FF2B5EF4-FFF2-40B4-BE49-F238E27FC236}">
                    <a16:creationId xmlns:a16="http://schemas.microsoft.com/office/drawing/2014/main" id="{826E0852-C286-15CF-20BE-B07B1951C844}"/>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82393"/>
                <a:ext cx="1651475" cy="762675"/>
              </a:xfrm>
              <a:prstGeom prst="rect">
                <a:avLst/>
              </a:prstGeom>
              <a:noFill/>
              <a:ln>
                <a:noFill/>
              </a:ln>
            </p:spPr>
          </p:pic>
        </p:grpSp>
        <p:pic>
          <p:nvPicPr>
            <p:cNvPr id="10" name="Google Shape;294;p28">
              <a:extLst>
                <a:ext uri="{FF2B5EF4-FFF2-40B4-BE49-F238E27FC236}">
                  <a16:creationId xmlns:a16="http://schemas.microsoft.com/office/drawing/2014/main" id="{53A47493-5D0A-0F15-0CA4-4210A476763D}"/>
                </a:ext>
              </a:extLst>
            </p:cNvPr>
            <p:cNvPicPr preferRelativeResize="0"/>
            <p:nvPr/>
          </p:nvPicPr>
          <p:blipFill rotWithShape="1">
            <a:blip r:embed="rId3">
              <a:alphaModFix/>
            </a:blip>
            <a:srcRect l="35435" t="1038" r="-10067" b="47015"/>
            <a:stretch/>
          </p:blipFill>
          <p:spPr>
            <a:xfrm rot="5400000">
              <a:off x="-923033" y="1320266"/>
              <a:ext cx="5187250" cy="3364075"/>
            </a:xfrm>
            <a:prstGeom prst="rect">
              <a:avLst/>
            </a:prstGeom>
            <a:noFill/>
            <a:ln>
              <a:noFill/>
            </a:ln>
          </p:spPr>
        </p:pic>
        <p:pic>
          <p:nvPicPr>
            <p:cNvPr id="11" name="Google Shape;295;p28">
              <a:extLst>
                <a:ext uri="{FF2B5EF4-FFF2-40B4-BE49-F238E27FC236}">
                  <a16:creationId xmlns:a16="http://schemas.microsoft.com/office/drawing/2014/main" id="{16FB6074-3246-1FD3-1822-2B1DC813A00D}"/>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b="50443"/>
            <a:stretch/>
          </p:blipFill>
          <p:spPr>
            <a:xfrm rot="5400000">
              <a:off x="-280950" y="996475"/>
              <a:ext cx="959650" cy="443150"/>
            </a:xfrm>
            <a:prstGeom prst="rect">
              <a:avLst/>
            </a:prstGeom>
            <a:noFill/>
            <a:ln>
              <a:noFill/>
            </a:ln>
          </p:spPr>
        </p:pic>
        <p:pic>
          <p:nvPicPr>
            <p:cNvPr id="12" name="Google Shape;296;p28">
              <a:extLst>
                <a:ext uri="{FF2B5EF4-FFF2-40B4-BE49-F238E27FC236}">
                  <a16:creationId xmlns:a16="http://schemas.microsoft.com/office/drawing/2014/main" id="{BD4F98A0-FAA0-B9E4-7186-456F7DBFE79A}"/>
                </a:ext>
              </a:extLst>
            </p:cNvPr>
            <p:cNvPicPr preferRelativeResize="0"/>
            <p:nvPr/>
          </p:nvPicPr>
          <p:blipFill rotWithShape="1">
            <a:blip r:embed="rId7">
              <a:alphaModFix/>
            </a:blip>
            <a:srcRect b="50443"/>
            <a:stretch/>
          </p:blipFill>
          <p:spPr>
            <a:xfrm rot="5400000">
              <a:off x="-638593" y="2163864"/>
              <a:ext cx="2288614" cy="1056839"/>
            </a:xfrm>
            <a:prstGeom prst="rect">
              <a:avLst/>
            </a:prstGeom>
            <a:noFill/>
            <a:ln>
              <a:noFill/>
            </a:ln>
          </p:spPr>
        </p:pic>
      </p:grpSp>
      <p:sp>
        <p:nvSpPr>
          <p:cNvPr id="19" name="Triangle isocèle 18">
            <a:extLst>
              <a:ext uri="{FF2B5EF4-FFF2-40B4-BE49-F238E27FC236}">
                <a16:creationId xmlns:a16="http://schemas.microsoft.com/office/drawing/2014/main" id="{ABB45289-C263-9C8A-11C5-81EE6E86D2D5}"/>
              </a:ext>
            </a:extLst>
          </p:cNvPr>
          <p:cNvSpPr/>
          <p:nvPr/>
        </p:nvSpPr>
        <p:spPr>
          <a:xfrm rot="5400000">
            <a:off x="-255125" y="1022300"/>
            <a:ext cx="912939" cy="438210"/>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Triangle isocèle 19">
            <a:extLst>
              <a:ext uri="{FF2B5EF4-FFF2-40B4-BE49-F238E27FC236}">
                <a16:creationId xmlns:a16="http://schemas.microsoft.com/office/drawing/2014/main" id="{C05CAA33-F9DD-054E-4EED-1D45D73702F4}"/>
              </a:ext>
            </a:extLst>
          </p:cNvPr>
          <p:cNvSpPr/>
          <p:nvPr/>
        </p:nvSpPr>
        <p:spPr>
          <a:xfrm rot="5400000">
            <a:off x="-497311" y="2205968"/>
            <a:ext cx="1965301" cy="971009"/>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 name="Google Shape;297;p28">
            <a:extLst>
              <a:ext uri="{FF2B5EF4-FFF2-40B4-BE49-F238E27FC236}">
                <a16:creationId xmlns:a16="http://schemas.microsoft.com/office/drawing/2014/main" id="{E6587DAC-4C56-C744-4D75-DCD361138F36}"/>
              </a:ext>
            </a:extLst>
          </p:cNvPr>
          <p:cNvPicPr preferRelativeResize="0"/>
          <p:nvPr/>
        </p:nvPicPr>
        <p:blipFill rotWithShape="1">
          <a:blip r:embed="rId4">
            <a:alphaModFix/>
          </a:blip>
          <a:srcRect l="11254" r="13011" b="50881"/>
          <a:stretch/>
        </p:blipFill>
        <p:spPr>
          <a:xfrm rot="5400000">
            <a:off x="-369683" y="3114437"/>
            <a:ext cx="1611750" cy="894075"/>
          </a:xfrm>
          <a:prstGeom prst="rect">
            <a:avLst/>
          </a:prstGeom>
          <a:noFill/>
          <a:ln>
            <a:noFill/>
          </a:ln>
        </p:spPr>
      </p:pic>
      <p:pic>
        <p:nvPicPr>
          <p:cNvPr id="22" name="Google Shape;297;p28">
            <a:extLst>
              <a:ext uri="{FF2B5EF4-FFF2-40B4-BE49-F238E27FC236}">
                <a16:creationId xmlns:a16="http://schemas.microsoft.com/office/drawing/2014/main" id="{42C6864A-AFB9-1F97-FDE3-26614220AE5F}"/>
              </a:ext>
            </a:extLst>
          </p:cNvPr>
          <p:cNvPicPr preferRelativeResize="0"/>
          <p:nvPr/>
        </p:nvPicPr>
        <p:blipFill rotWithShape="1">
          <a:blip r:embed="rId4">
            <a:alphaModFix/>
          </a:blip>
          <a:srcRect l="11254" r="13011" b="50881"/>
          <a:stretch/>
        </p:blipFill>
        <p:spPr>
          <a:xfrm rot="5400000">
            <a:off x="256744" y="3870712"/>
            <a:ext cx="1611750" cy="894075"/>
          </a:xfrm>
          <a:prstGeom prst="rect">
            <a:avLst/>
          </a:prstGeom>
          <a:noFill/>
          <a:ln>
            <a:noFill/>
          </a:ln>
        </p:spPr>
      </p:pic>
      <p:sp>
        <p:nvSpPr>
          <p:cNvPr id="23" name="Triangle isocèle 22">
            <a:extLst>
              <a:ext uri="{FF2B5EF4-FFF2-40B4-BE49-F238E27FC236}">
                <a16:creationId xmlns:a16="http://schemas.microsoft.com/office/drawing/2014/main" id="{5B782AE1-501A-C799-37A2-B73F8D1982B0}"/>
              </a:ext>
            </a:extLst>
          </p:cNvPr>
          <p:cNvSpPr/>
          <p:nvPr/>
        </p:nvSpPr>
        <p:spPr>
          <a:xfrm rot="5400000">
            <a:off x="-417944" y="3962832"/>
            <a:ext cx="1480883" cy="6929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82" name="Groupe 381">
            <a:extLst>
              <a:ext uri="{FF2B5EF4-FFF2-40B4-BE49-F238E27FC236}">
                <a16:creationId xmlns:a16="http://schemas.microsoft.com/office/drawing/2014/main" id="{E65F523F-AC3D-4C44-7F13-D8E5F2F16564}"/>
              </a:ext>
            </a:extLst>
          </p:cNvPr>
          <p:cNvGrpSpPr/>
          <p:nvPr/>
        </p:nvGrpSpPr>
        <p:grpSpPr>
          <a:xfrm rot="10800000">
            <a:off x="6007221" y="-1075871"/>
            <a:ext cx="3381669" cy="5425321"/>
            <a:chOff x="134640" y="748320"/>
            <a:chExt cx="3381669" cy="5425321"/>
          </a:xfrm>
        </p:grpSpPr>
        <p:grpSp>
          <p:nvGrpSpPr>
            <p:cNvPr id="24" name="Google Shape;282;p28">
              <a:extLst>
                <a:ext uri="{FF2B5EF4-FFF2-40B4-BE49-F238E27FC236}">
                  <a16:creationId xmlns:a16="http://schemas.microsoft.com/office/drawing/2014/main" id="{455F67F4-B07F-1945-A3B7-36D8B77DA93E}"/>
                </a:ext>
              </a:extLst>
            </p:cNvPr>
            <p:cNvGrpSpPr/>
            <p:nvPr/>
          </p:nvGrpSpPr>
          <p:grpSpPr>
            <a:xfrm>
              <a:off x="140946" y="748320"/>
              <a:ext cx="3375363" cy="5425321"/>
              <a:chOff x="-22735" y="596399"/>
              <a:chExt cx="3375363" cy="5425321"/>
            </a:xfrm>
          </p:grpSpPr>
          <p:pic>
            <p:nvPicPr>
              <p:cNvPr id="25" name="Google Shape;283;p28">
                <a:extLst>
                  <a:ext uri="{FF2B5EF4-FFF2-40B4-BE49-F238E27FC236}">
                    <a16:creationId xmlns:a16="http://schemas.microsoft.com/office/drawing/2014/main" id="{97FA46F8-2119-10FC-4207-7D7DE700059E}"/>
                  </a:ext>
                </a:extLst>
              </p:cNvPr>
              <p:cNvPicPr preferRelativeResize="0"/>
              <p:nvPr/>
            </p:nvPicPr>
            <p:blipFill rotWithShape="1">
              <a:blip r:embed="rId3">
                <a:alphaModFix/>
              </a:blip>
              <a:srcRect l="5517" t="-5104" b="30035"/>
              <a:stretch/>
            </p:blipFill>
            <p:spPr>
              <a:xfrm rot="5400000">
                <a:off x="-539655" y="1113340"/>
                <a:ext cx="3981888" cy="2948008"/>
              </a:xfrm>
              <a:prstGeom prst="rect">
                <a:avLst/>
              </a:prstGeom>
              <a:noFill/>
              <a:ln>
                <a:noFill/>
              </a:ln>
            </p:spPr>
          </p:pic>
          <p:pic>
            <p:nvPicPr>
              <p:cNvPr id="26" name="Google Shape;284;p28">
                <a:extLst>
                  <a:ext uri="{FF2B5EF4-FFF2-40B4-BE49-F238E27FC236}">
                    <a16:creationId xmlns:a16="http://schemas.microsoft.com/office/drawing/2014/main" id="{31E10906-0337-7DC3-0A59-8C9A23F4E99B}"/>
                  </a:ext>
                </a:extLst>
              </p:cNvPr>
              <p:cNvPicPr preferRelativeResize="0"/>
              <p:nvPr/>
            </p:nvPicPr>
            <p:blipFill rotWithShape="1">
              <a:blip r:embed="rId4">
                <a:alphaModFix/>
              </a:blip>
              <a:srcRect l="11254" r="13011" b="50881"/>
              <a:stretch/>
            </p:blipFill>
            <p:spPr>
              <a:xfrm rot="5400000">
                <a:off x="-600537" y="1202811"/>
                <a:ext cx="2723513" cy="1510690"/>
              </a:xfrm>
              <a:prstGeom prst="rect">
                <a:avLst/>
              </a:prstGeom>
              <a:noFill/>
              <a:ln>
                <a:noFill/>
              </a:ln>
            </p:spPr>
          </p:pic>
          <p:pic>
            <p:nvPicPr>
              <p:cNvPr id="27" name="Google Shape;285;p28">
                <a:extLst>
                  <a:ext uri="{FF2B5EF4-FFF2-40B4-BE49-F238E27FC236}">
                    <a16:creationId xmlns:a16="http://schemas.microsoft.com/office/drawing/2014/main" id="{9473BA6C-C7F8-9280-A394-4D2DD1B90311}"/>
                  </a:ext>
                </a:extLst>
              </p:cNvPr>
              <p:cNvPicPr preferRelativeResize="0"/>
              <p:nvPr/>
            </p:nvPicPr>
            <p:blipFill rotWithShape="1">
              <a:blip r:embed="rId3">
                <a:alphaModFix/>
              </a:blip>
              <a:srcRect t="4102" b="50813"/>
              <a:stretch/>
            </p:blipFill>
            <p:spPr>
              <a:xfrm rot="5400000">
                <a:off x="-1036776" y="2590637"/>
                <a:ext cx="3595978" cy="1510690"/>
              </a:xfrm>
              <a:prstGeom prst="rect">
                <a:avLst/>
              </a:prstGeom>
              <a:noFill/>
              <a:ln>
                <a:noFill/>
              </a:ln>
            </p:spPr>
          </p:pic>
          <p:pic>
            <p:nvPicPr>
              <p:cNvPr id="28" name="Google Shape;286;p28">
                <a:extLst>
                  <a:ext uri="{FF2B5EF4-FFF2-40B4-BE49-F238E27FC236}">
                    <a16:creationId xmlns:a16="http://schemas.microsoft.com/office/drawing/2014/main" id="{6163FFCF-DBDE-9415-2D78-B0FFFDA45D78}"/>
                  </a:ext>
                </a:extLst>
              </p:cNvPr>
              <p:cNvPicPr preferRelativeResize="0"/>
              <p:nvPr/>
            </p:nvPicPr>
            <p:blipFill rotWithShape="1">
              <a:blip r:embed="rId3">
                <a:alphaModFix/>
              </a:blip>
              <a:srcRect l="5516" t="-5104" r="37551" b="30035"/>
              <a:stretch/>
            </p:blipFill>
            <p:spPr>
              <a:xfrm rot="5400000">
                <a:off x="251575" y="2465300"/>
                <a:ext cx="2399450" cy="2948000"/>
              </a:xfrm>
              <a:prstGeom prst="rect">
                <a:avLst/>
              </a:prstGeom>
              <a:noFill/>
              <a:ln>
                <a:noFill/>
              </a:ln>
            </p:spPr>
          </p:pic>
          <p:grpSp>
            <p:nvGrpSpPr>
              <p:cNvPr id="29" name="Google Shape;287;p28">
                <a:extLst>
                  <a:ext uri="{FF2B5EF4-FFF2-40B4-BE49-F238E27FC236}">
                    <a16:creationId xmlns:a16="http://schemas.microsoft.com/office/drawing/2014/main" id="{14A84633-7E80-6A5E-02CC-5D3B83CDC3FA}"/>
                  </a:ext>
                </a:extLst>
              </p:cNvPr>
              <p:cNvGrpSpPr/>
              <p:nvPr/>
            </p:nvGrpSpPr>
            <p:grpSpPr>
              <a:xfrm rot="-5400000">
                <a:off x="-599782" y="2439476"/>
                <a:ext cx="3281550" cy="2127456"/>
                <a:chOff x="-8" y="0"/>
                <a:chExt cx="3281550" cy="2127456"/>
              </a:xfrm>
            </p:grpSpPr>
            <p:pic>
              <p:nvPicPr>
                <p:cNvPr id="353" name="Google Shape;288;p28">
                  <a:extLst>
                    <a:ext uri="{FF2B5EF4-FFF2-40B4-BE49-F238E27FC236}">
                      <a16:creationId xmlns:a16="http://schemas.microsoft.com/office/drawing/2014/main" id="{9F5E17E7-3843-E750-F2AD-72F15AAA5B19}"/>
                    </a:ext>
                  </a:extLst>
                </p:cNvPr>
                <p:cNvPicPr preferRelativeResize="0"/>
                <p:nvPr/>
              </p:nvPicPr>
              <p:blipFill rotWithShape="1">
                <a:blip r:embed="rId3">
                  <a:alphaModFix/>
                </a:blip>
                <a:srcRect l="5517" t="-5104" b="30035"/>
                <a:stretch/>
              </p:blipFill>
              <p:spPr>
                <a:xfrm rot="10800000">
                  <a:off x="408192" y="0"/>
                  <a:ext cx="2873350" cy="2127450"/>
                </a:xfrm>
                <a:prstGeom prst="rect">
                  <a:avLst/>
                </a:prstGeom>
                <a:noFill/>
                <a:ln>
                  <a:noFill/>
                </a:ln>
              </p:spPr>
            </p:pic>
            <p:pic>
              <p:nvPicPr>
                <p:cNvPr id="354" name="Google Shape;289;p28">
                  <a:extLst>
                    <a:ext uri="{FF2B5EF4-FFF2-40B4-BE49-F238E27FC236}">
                      <a16:creationId xmlns:a16="http://schemas.microsoft.com/office/drawing/2014/main" id="{758A8A1B-8EF6-84A6-0091-08B031751B9C}"/>
                    </a:ext>
                  </a:extLst>
                </p:cNvPr>
                <p:cNvPicPr preferRelativeResize="0"/>
                <p:nvPr/>
              </p:nvPicPr>
              <p:blipFill rotWithShape="1">
                <a:blip r:embed="rId4">
                  <a:alphaModFix/>
                </a:blip>
                <a:srcRect l="11254" r="13011" b="50881"/>
                <a:stretch/>
              </p:blipFill>
              <p:spPr>
                <a:xfrm rot="10800000">
                  <a:off x="1316242" y="20631"/>
                  <a:ext cx="1965300" cy="1090200"/>
                </a:xfrm>
                <a:prstGeom prst="rect">
                  <a:avLst/>
                </a:prstGeom>
                <a:noFill/>
                <a:ln>
                  <a:noFill/>
                </a:ln>
              </p:spPr>
            </p:pic>
            <p:pic>
              <p:nvPicPr>
                <p:cNvPr id="355" name="Google Shape;290;p28">
                  <a:extLst>
                    <a:ext uri="{FF2B5EF4-FFF2-40B4-BE49-F238E27FC236}">
                      <a16:creationId xmlns:a16="http://schemas.microsoft.com/office/drawing/2014/main" id="{D54880EA-7803-BEFD-6BBE-A81BB7BF926A}"/>
                    </a:ext>
                  </a:extLst>
                </p:cNvPr>
                <p:cNvPicPr preferRelativeResize="0"/>
                <p:nvPr/>
              </p:nvPicPr>
              <p:blipFill rotWithShape="1">
                <a:blip r:embed="rId3">
                  <a:alphaModFix/>
                </a:blip>
                <a:srcRect t="4102" b="50813"/>
                <a:stretch/>
              </p:blipFill>
              <p:spPr>
                <a:xfrm rot="10800000">
                  <a:off x="-8" y="20626"/>
                  <a:ext cx="2594875" cy="1090200"/>
                </a:xfrm>
                <a:prstGeom prst="rect">
                  <a:avLst/>
                </a:prstGeom>
                <a:noFill/>
                <a:ln>
                  <a:noFill/>
                </a:ln>
              </p:spPr>
            </p:pic>
            <p:pic>
              <p:nvPicPr>
                <p:cNvPr id="356" name="Google Shape;291;p28">
                  <a:extLst>
                    <a:ext uri="{FF2B5EF4-FFF2-40B4-BE49-F238E27FC236}">
                      <a16:creationId xmlns:a16="http://schemas.microsoft.com/office/drawing/2014/main" id="{81A4DF62-B7E4-B8B2-73E6-9ACCEA44F21B}"/>
                    </a:ext>
                  </a:extLst>
                </p:cNvPr>
                <p:cNvPicPr preferRelativeResize="0"/>
                <p:nvPr/>
              </p:nvPicPr>
              <p:blipFill rotWithShape="1">
                <a:blip r:embed="rId3">
                  <a:alphaModFix/>
                </a:blip>
                <a:srcRect l="5518" t="-5104" r="50852" b="30035"/>
                <a:stretch/>
              </p:blipFill>
              <p:spPr>
                <a:xfrm rot="10800000">
                  <a:off x="408192" y="6"/>
                  <a:ext cx="1326825" cy="2127450"/>
                </a:xfrm>
                <a:prstGeom prst="rect">
                  <a:avLst/>
                </a:prstGeom>
                <a:noFill/>
                <a:ln>
                  <a:noFill/>
                </a:ln>
              </p:spPr>
            </p:pic>
            <p:pic>
              <p:nvPicPr>
                <p:cNvPr id="357" name="Google Shape;292;p28">
                  <a:extLst>
                    <a:ext uri="{FF2B5EF4-FFF2-40B4-BE49-F238E27FC236}">
                      <a16:creationId xmlns:a16="http://schemas.microsoft.com/office/drawing/2014/main" id="{C812698B-7D1F-B45E-4456-FF7E8120A135}"/>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
                  <a:ext cx="1651475" cy="762675"/>
                </a:xfrm>
                <a:prstGeom prst="rect">
                  <a:avLst/>
                </a:prstGeom>
                <a:noFill/>
                <a:ln>
                  <a:solidFill>
                    <a:schemeClr val="accent3">
                      <a:lumMod val="65000"/>
                    </a:schemeClr>
                  </a:solidFill>
                </a:ln>
              </p:spPr>
            </p:pic>
            <p:pic>
              <p:nvPicPr>
                <p:cNvPr id="358" name="Google Shape;293;p28">
                  <a:extLst>
                    <a:ext uri="{FF2B5EF4-FFF2-40B4-BE49-F238E27FC236}">
                      <a16:creationId xmlns:a16="http://schemas.microsoft.com/office/drawing/2014/main" id="{1EB7737C-20E0-67A1-D076-F3790B9C4D4A}"/>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82393"/>
                  <a:ext cx="1651475" cy="762675"/>
                </a:xfrm>
                <a:prstGeom prst="rect">
                  <a:avLst/>
                </a:prstGeom>
                <a:noFill/>
                <a:ln>
                  <a:noFill/>
                </a:ln>
              </p:spPr>
            </p:pic>
          </p:grpSp>
          <p:pic>
            <p:nvPicPr>
              <p:cNvPr id="30" name="Google Shape;294;p28">
                <a:extLst>
                  <a:ext uri="{FF2B5EF4-FFF2-40B4-BE49-F238E27FC236}">
                    <a16:creationId xmlns:a16="http://schemas.microsoft.com/office/drawing/2014/main" id="{64AA261D-4D95-0E88-4B8C-C616B0F22401}"/>
                  </a:ext>
                </a:extLst>
              </p:cNvPr>
              <p:cNvPicPr preferRelativeResize="0"/>
              <p:nvPr/>
            </p:nvPicPr>
            <p:blipFill rotWithShape="1">
              <a:blip r:embed="rId3">
                <a:alphaModFix/>
              </a:blip>
              <a:srcRect l="35435" t="1038" r="-10067" b="47015"/>
              <a:stretch/>
            </p:blipFill>
            <p:spPr>
              <a:xfrm rot="5400000">
                <a:off x="-923034" y="1746057"/>
                <a:ext cx="5187250" cy="3364075"/>
              </a:xfrm>
              <a:prstGeom prst="rect">
                <a:avLst/>
              </a:prstGeom>
              <a:noFill/>
              <a:ln>
                <a:noFill/>
              </a:ln>
            </p:spPr>
          </p:pic>
          <p:pic>
            <p:nvPicPr>
              <p:cNvPr id="31" name="Google Shape;295;p28">
                <a:extLst>
                  <a:ext uri="{FF2B5EF4-FFF2-40B4-BE49-F238E27FC236}">
                    <a16:creationId xmlns:a16="http://schemas.microsoft.com/office/drawing/2014/main" id="{8FB41A2C-0416-F7F2-BE4A-AC26003F7429}"/>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b="50443"/>
              <a:stretch/>
            </p:blipFill>
            <p:spPr>
              <a:xfrm rot="5400000">
                <a:off x="-280950" y="996475"/>
                <a:ext cx="959650" cy="443150"/>
              </a:xfrm>
              <a:prstGeom prst="rect">
                <a:avLst/>
              </a:prstGeom>
              <a:noFill/>
              <a:ln>
                <a:noFill/>
              </a:ln>
            </p:spPr>
          </p:pic>
          <p:pic>
            <p:nvPicPr>
              <p:cNvPr id="352" name="Google Shape;296;p28">
                <a:extLst>
                  <a:ext uri="{FF2B5EF4-FFF2-40B4-BE49-F238E27FC236}">
                    <a16:creationId xmlns:a16="http://schemas.microsoft.com/office/drawing/2014/main" id="{FA4AF883-12B8-234A-09E5-6723EF27FECC}"/>
                  </a:ext>
                </a:extLst>
              </p:cNvPr>
              <p:cNvPicPr preferRelativeResize="0"/>
              <p:nvPr/>
            </p:nvPicPr>
            <p:blipFill rotWithShape="1">
              <a:blip r:embed="rId7">
                <a:alphaModFix/>
              </a:blip>
              <a:srcRect b="50443"/>
              <a:stretch/>
            </p:blipFill>
            <p:spPr>
              <a:xfrm rot="5400000">
                <a:off x="-638593" y="2163864"/>
                <a:ext cx="2288614" cy="1056839"/>
              </a:xfrm>
              <a:prstGeom prst="rect">
                <a:avLst/>
              </a:prstGeom>
              <a:noFill/>
              <a:ln>
                <a:noFill/>
              </a:ln>
            </p:spPr>
          </p:pic>
        </p:grpSp>
        <p:sp>
          <p:nvSpPr>
            <p:cNvPr id="359" name="Triangle isocèle 358">
              <a:extLst>
                <a:ext uri="{FF2B5EF4-FFF2-40B4-BE49-F238E27FC236}">
                  <a16:creationId xmlns:a16="http://schemas.microsoft.com/office/drawing/2014/main" id="{6E040AFE-F972-DE74-079E-F79A03678575}"/>
                </a:ext>
              </a:extLst>
            </p:cNvPr>
            <p:cNvSpPr/>
            <p:nvPr/>
          </p:nvSpPr>
          <p:spPr>
            <a:xfrm rot="5400000">
              <a:off x="-102725" y="1174700"/>
              <a:ext cx="912939" cy="438210"/>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0" name="Triangle isocèle 359">
              <a:extLst>
                <a:ext uri="{FF2B5EF4-FFF2-40B4-BE49-F238E27FC236}">
                  <a16:creationId xmlns:a16="http://schemas.microsoft.com/office/drawing/2014/main" id="{3C6FBE20-4F1A-02B0-F8F8-E8DE792498C3}"/>
                </a:ext>
              </a:extLst>
            </p:cNvPr>
            <p:cNvSpPr/>
            <p:nvPr/>
          </p:nvSpPr>
          <p:spPr>
            <a:xfrm rot="5400000">
              <a:off x="-344911" y="2358368"/>
              <a:ext cx="1965301" cy="971009"/>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61" name="Google Shape;297;p28">
              <a:extLst>
                <a:ext uri="{FF2B5EF4-FFF2-40B4-BE49-F238E27FC236}">
                  <a16:creationId xmlns:a16="http://schemas.microsoft.com/office/drawing/2014/main" id="{A40256E8-97A4-C19C-2945-63F536B9D487}"/>
                </a:ext>
              </a:extLst>
            </p:cNvPr>
            <p:cNvPicPr preferRelativeResize="0"/>
            <p:nvPr/>
          </p:nvPicPr>
          <p:blipFill rotWithShape="1">
            <a:blip r:embed="rId4">
              <a:alphaModFix/>
            </a:blip>
            <a:srcRect l="11254" r="13011" b="50881"/>
            <a:stretch/>
          </p:blipFill>
          <p:spPr>
            <a:xfrm rot="5400000">
              <a:off x="-217283" y="3266837"/>
              <a:ext cx="1611750" cy="894075"/>
            </a:xfrm>
            <a:prstGeom prst="rect">
              <a:avLst/>
            </a:prstGeom>
            <a:noFill/>
            <a:ln>
              <a:noFill/>
            </a:ln>
          </p:spPr>
        </p:pic>
        <p:pic>
          <p:nvPicPr>
            <p:cNvPr id="362" name="Google Shape;297;p28">
              <a:extLst>
                <a:ext uri="{FF2B5EF4-FFF2-40B4-BE49-F238E27FC236}">
                  <a16:creationId xmlns:a16="http://schemas.microsoft.com/office/drawing/2014/main" id="{BFE721C7-8753-FEC0-C1D8-D9E426C2D36C}"/>
                </a:ext>
              </a:extLst>
            </p:cNvPr>
            <p:cNvPicPr preferRelativeResize="0"/>
            <p:nvPr/>
          </p:nvPicPr>
          <p:blipFill rotWithShape="1">
            <a:blip r:embed="rId4">
              <a:alphaModFix/>
            </a:blip>
            <a:srcRect l="11254" r="13011" b="50881"/>
            <a:stretch/>
          </p:blipFill>
          <p:spPr>
            <a:xfrm rot="5400000">
              <a:off x="409144" y="4023112"/>
              <a:ext cx="1611750" cy="894075"/>
            </a:xfrm>
            <a:prstGeom prst="rect">
              <a:avLst/>
            </a:prstGeom>
            <a:noFill/>
            <a:ln>
              <a:noFill/>
            </a:ln>
          </p:spPr>
        </p:pic>
        <p:sp>
          <p:nvSpPr>
            <p:cNvPr id="363" name="Triangle isocèle 362">
              <a:extLst>
                <a:ext uri="{FF2B5EF4-FFF2-40B4-BE49-F238E27FC236}">
                  <a16:creationId xmlns:a16="http://schemas.microsoft.com/office/drawing/2014/main" id="{4D5EF8F1-FA37-0082-BFF4-C4E5C327B613}"/>
                </a:ext>
              </a:extLst>
            </p:cNvPr>
            <p:cNvSpPr/>
            <p:nvPr/>
          </p:nvSpPr>
          <p:spPr>
            <a:xfrm rot="5400000">
              <a:off x="-250405" y="4153798"/>
              <a:ext cx="1480883" cy="6929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3734680058"/>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a:extLst>
            <a:ext uri="{FF2B5EF4-FFF2-40B4-BE49-F238E27FC236}">
              <a16:creationId xmlns:a16="http://schemas.microsoft.com/office/drawing/2014/main" id="{669847CF-2C58-2700-E549-AF0F59B2DCD8}"/>
            </a:ext>
          </a:extLst>
        </p:cNvPr>
        <p:cNvGrpSpPr/>
        <p:nvPr/>
      </p:nvGrpSpPr>
      <p:grpSpPr>
        <a:xfrm>
          <a:off x="0" y="0"/>
          <a:ext cx="0" cy="0"/>
          <a:chOff x="0" y="0"/>
          <a:chExt cx="0" cy="0"/>
        </a:xfrm>
      </p:grpSpPr>
      <p:sp>
        <p:nvSpPr>
          <p:cNvPr id="311" name="Google Shape;311;p30">
            <a:extLst>
              <a:ext uri="{FF2B5EF4-FFF2-40B4-BE49-F238E27FC236}">
                <a16:creationId xmlns:a16="http://schemas.microsoft.com/office/drawing/2014/main" id="{762EB7CF-63DD-DCA8-490E-D89C098B915C}"/>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Modeling</a:t>
            </a:r>
            <a:endParaRPr dirty="0"/>
          </a:p>
        </p:txBody>
      </p:sp>
      <p:sp>
        <p:nvSpPr>
          <p:cNvPr id="2" name="Triangle isocèle 1">
            <a:extLst>
              <a:ext uri="{FF2B5EF4-FFF2-40B4-BE49-F238E27FC236}">
                <a16:creationId xmlns:a16="http://schemas.microsoft.com/office/drawing/2014/main" id="{2E004DAE-5F2F-D63D-24D0-4051EB4A98A4}"/>
              </a:ext>
            </a:extLst>
          </p:cNvPr>
          <p:cNvSpPr/>
          <p:nvPr/>
        </p:nvSpPr>
        <p:spPr>
          <a:xfrm rot="5400000">
            <a:off x="-237743" y="1730805"/>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 name="Google Shape;297;p28">
            <a:extLst>
              <a:ext uri="{FF2B5EF4-FFF2-40B4-BE49-F238E27FC236}">
                <a16:creationId xmlns:a16="http://schemas.microsoft.com/office/drawing/2014/main" id="{E00858A2-1CEB-58BE-486C-DB4F32E72E4A}"/>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226916" y="2074088"/>
            <a:ext cx="923401" cy="472596"/>
          </a:xfrm>
          <a:prstGeom prst="rect">
            <a:avLst/>
          </a:prstGeom>
          <a:noFill/>
          <a:ln>
            <a:noFill/>
          </a:ln>
        </p:spPr>
      </p:pic>
      <p:sp>
        <p:nvSpPr>
          <p:cNvPr id="4" name="Triangle isocèle 3">
            <a:extLst>
              <a:ext uri="{FF2B5EF4-FFF2-40B4-BE49-F238E27FC236}">
                <a16:creationId xmlns:a16="http://schemas.microsoft.com/office/drawing/2014/main" id="{B7D1F378-8289-8926-AC3D-985FB3BF6B16}"/>
              </a:ext>
            </a:extLst>
          </p:cNvPr>
          <p:cNvSpPr/>
          <p:nvPr/>
        </p:nvSpPr>
        <p:spPr>
          <a:xfrm rot="16200000">
            <a:off x="8444700" y="2868020"/>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2B997493-ACF6-59E9-F4FB-658617EC91DC}"/>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16200000">
            <a:off x="8446002" y="2535788"/>
            <a:ext cx="923401" cy="472596"/>
          </a:xfrm>
          <a:prstGeom prst="rect">
            <a:avLst/>
          </a:prstGeom>
          <a:noFill/>
          <a:ln>
            <a:noFill/>
          </a:ln>
        </p:spPr>
      </p:pic>
      <p:graphicFrame>
        <p:nvGraphicFramePr>
          <p:cNvPr id="9" name="Diagram 8">
            <a:extLst>
              <a:ext uri="{FF2B5EF4-FFF2-40B4-BE49-F238E27FC236}">
                <a16:creationId xmlns:a16="http://schemas.microsoft.com/office/drawing/2014/main" id="{CEEB82E6-F3E3-7DA9-02F8-25AFDA043335}"/>
              </a:ext>
            </a:extLst>
          </p:cNvPr>
          <p:cNvGraphicFramePr/>
          <p:nvPr>
            <p:extLst>
              <p:ext uri="{D42A27DB-BD31-4B8C-83A1-F6EECF244321}">
                <p14:modId xmlns:p14="http://schemas.microsoft.com/office/powerpoint/2010/main" val="1394728757"/>
              </p:ext>
            </p:extLst>
          </p:nvPr>
        </p:nvGraphicFramePr>
        <p:xfrm>
          <a:off x="640868" y="1596468"/>
          <a:ext cx="7704000" cy="30075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ight Triangle 5">
            <a:extLst>
              <a:ext uri="{FF2B5EF4-FFF2-40B4-BE49-F238E27FC236}">
                <a16:creationId xmlns:a16="http://schemas.microsoft.com/office/drawing/2014/main" id="{9AD5E5C6-B3EA-7528-B8C5-CD4BD15CB0DB}"/>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7" name="TextBox 6">
            <a:extLst>
              <a:ext uri="{FF2B5EF4-FFF2-40B4-BE49-F238E27FC236}">
                <a16:creationId xmlns:a16="http://schemas.microsoft.com/office/drawing/2014/main" id="{0DF51322-605E-4CA5-E0B9-DE6F4D746B5B}"/>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25</a:t>
            </a:r>
          </a:p>
        </p:txBody>
      </p:sp>
    </p:spTree>
    <p:extLst>
      <p:ext uri="{BB962C8B-B14F-4D97-AF65-F5344CB8AC3E}">
        <p14:creationId xmlns:p14="http://schemas.microsoft.com/office/powerpoint/2010/main" val="1730535979"/>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a:extLst>
            <a:ext uri="{FF2B5EF4-FFF2-40B4-BE49-F238E27FC236}">
              <a16:creationId xmlns:a16="http://schemas.microsoft.com/office/drawing/2014/main" id="{EF1B85B3-A830-3AB9-CE2D-C36F89D76874}"/>
            </a:ext>
          </a:extLst>
        </p:cNvPr>
        <p:cNvGrpSpPr/>
        <p:nvPr/>
      </p:nvGrpSpPr>
      <p:grpSpPr>
        <a:xfrm>
          <a:off x="0" y="0"/>
          <a:ext cx="0" cy="0"/>
          <a:chOff x="0" y="0"/>
          <a:chExt cx="0" cy="0"/>
        </a:xfrm>
      </p:grpSpPr>
      <p:sp>
        <p:nvSpPr>
          <p:cNvPr id="311" name="Google Shape;311;p30">
            <a:extLst>
              <a:ext uri="{FF2B5EF4-FFF2-40B4-BE49-F238E27FC236}">
                <a16:creationId xmlns:a16="http://schemas.microsoft.com/office/drawing/2014/main" id="{B3425ADB-C230-A22F-9400-E16353BE265B}"/>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dirty="0"/>
              <a:t>Prediction :Model Choice</a:t>
            </a:r>
            <a:endParaRPr dirty="0"/>
          </a:p>
        </p:txBody>
      </p:sp>
      <p:sp>
        <p:nvSpPr>
          <p:cNvPr id="2" name="Triangle isocèle 1">
            <a:extLst>
              <a:ext uri="{FF2B5EF4-FFF2-40B4-BE49-F238E27FC236}">
                <a16:creationId xmlns:a16="http://schemas.microsoft.com/office/drawing/2014/main" id="{4136C1F8-FC2F-CB4E-54A3-1D722707ADA6}"/>
              </a:ext>
            </a:extLst>
          </p:cNvPr>
          <p:cNvSpPr/>
          <p:nvPr/>
        </p:nvSpPr>
        <p:spPr>
          <a:xfrm rot="5400000">
            <a:off x="-237743" y="1730805"/>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 name="Google Shape;297;p28">
            <a:extLst>
              <a:ext uri="{FF2B5EF4-FFF2-40B4-BE49-F238E27FC236}">
                <a16:creationId xmlns:a16="http://schemas.microsoft.com/office/drawing/2014/main" id="{201A5098-8BEA-3A84-4C9C-B781558092E3}"/>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226916" y="2074088"/>
            <a:ext cx="923401" cy="472596"/>
          </a:xfrm>
          <a:prstGeom prst="rect">
            <a:avLst/>
          </a:prstGeom>
          <a:noFill/>
          <a:ln>
            <a:noFill/>
          </a:ln>
        </p:spPr>
      </p:pic>
      <p:sp>
        <p:nvSpPr>
          <p:cNvPr id="4" name="Triangle isocèle 3">
            <a:extLst>
              <a:ext uri="{FF2B5EF4-FFF2-40B4-BE49-F238E27FC236}">
                <a16:creationId xmlns:a16="http://schemas.microsoft.com/office/drawing/2014/main" id="{82F5BA12-3B1D-95E2-1CEB-FDF6E24B256E}"/>
              </a:ext>
            </a:extLst>
          </p:cNvPr>
          <p:cNvSpPr/>
          <p:nvPr/>
        </p:nvSpPr>
        <p:spPr>
          <a:xfrm rot="16200000">
            <a:off x="8444700" y="2868020"/>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FFE37E5A-3FFC-96FE-009B-DF2A2DF65229}"/>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16200000">
            <a:off x="8446002" y="2535788"/>
            <a:ext cx="923401" cy="472596"/>
          </a:xfrm>
          <a:prstGeom prst="rect">
            <a:avLst/>
          </a:prstGeom>
          <a:noFill/>
          <a:ln>
            <a:noFill/>
          </a:ln>
        </p:spPr>
      </p:pic>
      <p:graphicFrame>
        <p:nvGraphicFramePr>
          <p:cNvPr id="10" name="Diagram 9">
            <a:extLst>
              <a:ext uri="{FF2B5EF4-FFF2-40B4-BE49-F238E27FC236}">
                <a16:creationId xmlns:a16="http://schemas.microsoft.com/office/drawing/2014/main" id="{6E3026DD-A60B-ECFD-0B8C-DBB613400172}"/>
              </a:ext>
            </a:extLst>
          </p:cNvPr>
          <p:cNvGraphicFramePr/>
          <p:nvPr>
            <p:extLst>
              <p:ext uri="{D42A27DB-BD31-4B8C-83A1-F6EECF244321}">
                <p14:modId xmlns:p14="http://schemas.microsoft.com/office/powerpoint/2010/main" val="1151021356"/>
              </p:ext>
            </p:extLst>
          </p:nvPr>
        </p:nvGraphicFramePr>
        <p:xfrm>
          <a:off x="271849" y="1187073"/>
          <a:ext cx="8152151" cy="40934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E859619F-569C-A7B9-8286-35A9782A34D7}"/>
              </a:ext>
            </a:extLst>
          </p:cNvPr>
          <p:cNvSpPr txBox="1"/>
          <p:nvPr/>
        </p:nvSpPr>
        <p:spPr>
          <a:xfrm>
            <a:off x="4893276" y="1356314"/>
            <a:ext cx="2323070" cy="338554"/>
          </a:xfrm>
          <a:prstGeom prst="rect">
            <a:avLst/>
          </a:prstGeom>
          <a:noFill/>
        </p:spPr>
        <p:txBody>
          <a:bodyPr wrap="square">
            <a:spAutoFit/>
          </a:bodyPr>
          <a:lstStyle/>
          <a:p>
            <a:pPr>
              <a:defRPr sz="1600" b="1"/>
            </a:pPr>
            <a:endParaRPr dirty="0"/>
          </a:p>
        </p:txBody>
      </p:sp>
      <p:sp>
        <p:nvSpPr>
          <p:cNvPr id="8" name="TextBox 7">
            <a:extLst>
              <a:ext uri="{FF2B5EF4-FFF2-40B4-BE49-F238E27FC236}">
                <a16:creationId xmlns:a16="http://schemas.microsoft.com/office/drawing/2014/main" id="{50FB52E9-8D87-7F7C-010A-D32C723C17C1}"/>
              </a:ext>
            </a:extLst>
          </p:cNvPr>
          <p:cNvSpPr txBox="1"/>
          <p:nvPr/>
        </p:nvSpPr>
        <p:spPr>
          <a:xfrm>
            <a:off x="1235676" y="3642314"/>
            <a:ext cx="2323070" cy="338554"/>
          </a:xfrm>
          <a:prstGeom prst="rect">
            <a:avLst/>
          </a:prstGeom>
          <a:noFill/>
        </p:spPr>
        <p:txBody>
          <a:bodyPr wrap="square">
            <a:spAutoFit/>
          </a:bodyPr>
          <a:lstStyle/>
          <a:p>
            <a:pPr>
              <a:defRPr sz="1600" b="1"/>
            </a:pPr>
            <a:endParaRPr dirty="0"/>
          </a:p>
        </p:txBody>
      </p:sp>
      <p:sp>
        <p:nvSpPr>
          <p:cNvPr id="9" name="TextBox 8">
            <a:extLst>
              <a:ext uri="{FF2B5EF4-FFF2-40B4-BE49-F238E27FC236}">
                <a16:creationId xmlns:a16="http://schemas.microsoft.com/office/drawing/2014/main" id="{633CC5D5-6AFB-1D11-5D37-6CD8FBF606DE}"/>
              </a:ext>
            </a:extLst>
          </p:cNvPr>
          <p:cNvSpPr txBox="1"/>
          <p:nvPr/>
        </p:nvSpPr>
        <p:spPr>
          <a:xfrm>
            <a:off x="4893276" y="3642314"/>
            <a:ext cx="2323070" cy="338554"/>
          </a:xfrm>
          <a:prstGeom prst="rect">
            <a:avLst/>
          </a:prstGeom>
          <a:noFill/>
        </p:spPr>
        <p:txBody>
          <a:bodyPr wrap="square">
            <a:spAutoFit/>
          </a:bodyPr>
          <a:lstStyle/>
          <a:p>
            <a:pPr>
              <a:defRPr sz="1600" b="1"/>
            </a:pPr>
            <a:endParaRPr dirty="0"/>
          </a:p>
        </p:txBody>
      </p:sp>
      <p:sp>
        <p:nvSpPr>
          <p:cNvPr id="6" name="Right Triangle 5">
            <a:extLst>
              <a:ext uri="{FF2B5EF4-FFF2-40B4-BE49-F238E27FC236}">
                <a16:creationId xmlns:a16="http://schemas.microsoft.com/office/drawing/2014/main" id="{19D2581F-1D38-B552-2E62-F7AA8C162844}"/>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11" name="TextBox 10">
            <a:extLst>
              <a:ext uri="{FF2B5EF4-FFF2-40B4-BE49-F238E27FC236}">
                <a16:creationId xmlns:a16="http://schemas.microsoft.com/office/drawing/2014/main" id="{A658009F-A7D7-411C-6CA1-10009C1EC44E}"/>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26</a:t>
            </a:r>
          </a:p>
        </p:txBody>
      </p:sp>
    </p:spTree>
    <p:extLst>
      <p:ext uri="{BB962C8B-B14F-4D97-AF65-F5344CB8AC3E}">
        <p14:creationId xmlns:p14="http://schemas.microsoft.com/office/powerpoint/2010/main" val="3055279048"/>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0">
          <a:extLst>
            <a:ext uri="{FF2B5EF4-FFF2-40B4-BE49-F238E27FC236}">
              <a16:creationId xmlns:a16="http://schemas.microsoft.com/office/drawing/2014/main" id="{ECC2F249-1E1B-D9D1-E952-53EC372AEF96}"/>
            </a:ext>
          </a:extLst>
        </p:cNvPr>
        <p:cNvGrpSpPr/>
        <p:nvPr/>
      </p:nvGrpSpPr>
      <p:grpSpPr>
        <a:xfrm>
          <a:off x="0" y="0"/>
          <a:ext cx="0" cy="0"/>
          <a:chOff x="0" y="0"/>
          <a:chExt cx="0" cy="0"/>
        </a:xfrm>
      </p:grpSpPr>
      <p:sp>
        <p:nvSpPr>
          <p:cNvPr id="311" name="Google Shape;311;p30">
            <a:extLst>
              <a:ext uri="{FF2B5EF4-FFF2-40B4-BE49-F238E27FC236}">
                <a16:creationId xmlns:a16="http://schemas.microsoft.com/office/drawing/2014/main" id="{65A55957-4C49-5EFC-A974-EBAD6A860F26}"/>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fr-FR" dirty="0" err="1"/>
              <a:t>Prediction</a:t>
            </a:r>
            <a:r>
              <a:rPr lang="fr-FR" dirty="0"/>
              <a:t> Model Evaluation</a:t>
            </a:r>
            <a:endParaRPr dirty="0"/>
          </a:p>
        </p:txBody>
      </p:sp>
      <p:sp>
        <p:nvSpPr>
          <p:cNvPr id="2" name="Triangle isocèle 1">
            <a:extLst>
              <a:ext uri="{FF2B5EF4-FFF2-40B4-BE49-F238E27FC236}">
                <a16:creationId xmlns:a16="http://schemas.microsoft.com/office/drawing/2014/main" id="{EFF66808-C3B4-3E6A-2318-A859FE994FD4}"/>
              </a:ext>
            </a:extLst>
          </p:cNvPr>
          <p:cNvSpPr/>
          <p:nvPr/>
        </p:nvSpPr>
        <p:spPr>
          <a:xfrm rot="5400000">
            <a:off x="-237743" y="1730805"/>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 name="Google Shape;297;p28">
            <a:extLst>
              <a:ext uri="{FF2B5EF4-FFF2-40B4-BE49-F238E27FC236}">
                <a16:creationId xmlns:a16="http://schemas.microsoft.com/office/drawing/2014/main" id="{F1F9EFBF-29F1-13CF-A081-F836D75B5C88}"/>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226916" y="2074088"/>
            <a:ext cx="923401" cy="472596"/>
          </a:xfrm>
          <a:prstGeom prst="rect">
            <a:avLst/>
          </a:prstGeom>
          <a:noFill/>
          <a:ln>
            <a:noFill/>
          </a:ln>
        </p:spPr>
      </p:pic>
      <p:sp>
        <p:nvSpPr>
          <p:cNvPr id="4" name="Triangle isocèle 3">
            <a:extLst>
              <a:ext uri="{FF2B5EF4-FFF2-40B4-BE49-F238E27FC236}">
                <a16:creationId xmlns:a16="http://schemas.microsoft.com/office/drawing/2014/main" id="{8F5935FF-81BD-74B8-467A-63933E952E12}"/>
              </a:ext>
            </a:extLst>
          </p:cNvPr>
          <p:cNvSpPr/>
          <p:nvPr/>
        </p:nvSpPr>
        <p:spPr>
          <a:xfrm rot="16200000">
            <a:off x="8444700" y="2868020"/>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7CE1D83E-8FAA-F97B-103C-64567BEE7198}"/>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16200000">
            <a:off x="8446002" y="2535788"/>
            <a:ext cx="923401" cy="472596"/>
          </a:xfrm>
          <a:prstGeom prst="rect">
            <a:avLst/>
          </a:prstGeom>
          <a:noFill/>
          <a:ln>
            <a:noFill/>
          </a:ln>
        </p:spPr>
      </p:pic>
      <p:graphicFrame>
        <p:nvGraphicFramePr>
          <p:cNvPr id="12" name="Chart 11">
            <a:extLst>
              <a:ext uri="{FF2B5EF4-FFF2-40B4-BE49-F238E27FC236}">
                <a16:creationId xmlns:a16="http://schemas.microsoft.com/office/drawing/2014/main" id="{A47EC7F2-01FA-9548-BF22-8DA58450A380}"/>
              </a:ext>
            </a:extLst>
          </p:cNvPr>
          <p:cNvGraphicFramePr/>
          <p:nvPr>
            <p:extLst>
              <p:ext uri="{D42A27DB-BD31-4B8C-83A1-F6EECF244321}">
                <p14:modId xmlns:p14="http://schemas.microsoft.com/office/powerpoint/2010/main" val="2731582832"/>
              </p:ext>
            </p:extLst>
          </p:nvPr>
        </p:nvGraphicFramePr>
        <p:xfrm>
          <a:off x="1458304" y="1225885"/>
          <a:ext cx="6965696" cy="3378115"/>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a:extLst>
              <a:ext uri="{FF2B5EF4-FFF2-40B4-BE49-F238E27FC236}">
                <a16:creationId xmlns:a16="http://schemas.microsoft.com/office/drawing/2014/main" id="{1652F3AC-AA8C-1197-A5F2-8C6D74C59693}"/>
              </a:ext>
            </a:extLst>
          </p:cNvPr>
          <p:cNvSpPr txBox="1"/>
          <p:nvPr/>
        </p:nvSpPr>
        <p:spPr>
          <a:xfrm>
            <a:off x="2977375" y="4717685"/>
            <a:ext cx="3055435" cy="307777"/>
          </a:xfrm>
          <a:prstGeom prst="rect">
            <a:avLst/>
          </a:prstGeom>
          <a:noFill/>
        </p:spPr>
        <p:txBody>
          <a:bodyPr wrap="square">
            <a:spAutoFit/>
          </a:bodyPr>
          <a:lstStyle/>
          <a:p>
            <a:r>
              <a:rPr lang="fr-FR" baseline="0" dirty="0" err="1"/>
              <a:t>with</a:t>
            </a:r>
            <a:r>
              <a:rPr lang="fr-FR" baseline="0" dirty="0"/>
              <a:t> Extra </a:t>
            </a:r>
            <a:r>
              <a:rPr lang="fr-FR" baseline="0" dirty="0" err="1"/>
              <a:t>Trees</a:t>
            </a:r>
            <a:endParaRPr lang="fr-FR" dirty="0"/>
          </a:p>
        </p:txBody>
      </p:sp>
      <p:sp>
        <p:nvSpPr>
          <p:cNvPr id="6" name="Right Triangle 5">
            <a:extLst>
              <a:ext uri="{FF2B5EF4-FFF2-40B4-BE49-F238E27FC236}">
                <a16:creationId xmlns:a16="http://schemas.microsoft.com/office/drawing/2014/main" id="{B42FED91-2D65-948F-8BA2-905083812858}"/>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7" name="TextBox 6">
            <a:extLst>
              <a:ext uri="{FF2B5EF4-FFF2-40B4-BE49-F238E27FC236}">
                <a16:creationId xmlns:a16="http://schemas.microsoft.com/office/drawing/2014/main" id="{5682A972-3C7F-512F-0ADB-CE66D5D4CC45}"/>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27</a:t>
            </a:r>
          </a:p>
        </p:txBody>
      </p:sp>
    </p:spTree>
    <p:extLst>
      <p:ext uri="{BB962C8B-B14F-4D97-AF65-F5344CB8AC3E}">
        <p14:creationId xmlns:p14="http://schemas.microsoft.com/office/powerpoint/2010/main" val="1693927974"/>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0">
          <a:extLst>
            <a:ext uri="{FF2B5EF4-FFF2-40B4-BE49-F238E27FC236}">
              <a16:creationId xmlns:a16="http://schemas.microsoft.com/office/drawing/2014/main" id="{03BF37A2-C0E3-0483-0E87-ADFB1A7C2055}"/>
            </a:ext>
          </a:extLst>
        </p:cNvPr>
        <p:cNvGrpSpPr/>
        <p:nvPr/>
      </p:nvGrpSpPr>
      <p:grpSpPr>
        <a:xfrm>
          <a:off x="0" y="0"/>
          <a:ext cx="0" cy="0"/>
          <a:chOff x="0" y="0"/>
          <a:chExt cx="0" cy="0"/>
        </a:xfrm>
      </p:grpSpPr>
      <p:sp>
        <p:nvSpPr>
          <p:cNvPr id="311" name="Google Shape;311;p30">
            <a:extLst>
              <a:ext uri="{FF2B5EF4-FFF2-40B4-BE49-F238E27FC236}">
                <a16:creationId xmlns:a16="http://schemas.microsoft.com/office/drawing/2014/main" id="{39B15FA2-86EE-D958-500F-EEC2B4992E93}"/>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fr-FR" dirty="0" err="1"/>
              <a:t>Prediction</a:t>
            </a:r>
            <a:r>
              <a:rPr lang="fr-FR" dirty="0"/>
              <a:t> Model Evaluation</a:t>
            </a:r>
            <a:endParaRPr dirty="0"/>
          </a:p>
        </p:txBody>
      </p:sp>
      <p:sp>
        <p:nvSpPr>
          <p:cNvPr id="2" name="Triangle isocèle 1">
            <a:extLst>
              <a:ext uri="{FF2B5EF4-FFF2-40B4-BE49-F238E27FC236}">
                <a16:creationId xmlns:a16="http://schemas.microsoft.com/office/drawing/2014/main" id="{8CB76775-1147-9262-1950-AF4763FE173B}"/>
              </a:ext>
            </a:extLst>
          </p:cNvPr>
          <p:cNvSpPr/>
          <p:nvPr/>
        </p:nvSpPr>
        <p:spPr>
          <a:xfrm rot="5400000">
            <a:off x="-237743" y="1730805"/>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 name="Google Shape;297;p28">
            <a:extLst>
              <a:ext uri="{FF2B5EF4-FFF2-40B4-BE49-F238E27FC236}">
                <a16:creationId xmlns:a16="http://schemas.microsoft.com/office/drawing/2014/main" id="{D7153003-7D60-160A-6878-8B10980B7AFF}"/>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226916" y="2074088"/>
            <a:ext cx="923401" cy="472596"/>
          </a:xfrm>
          <a:prstGeom prst="rect">
            <a:avLst/>
          </a:prstGeom>
          <a:noFill/>
          <a:ln>
            <a:noFill/>
          </a:ln>
        </p:spPr>
      </p:pic>
      <p:sp>
        <p:nvSpPr>
          <p:cNvPr id="4" name="Triangle isocèle 3">
            <a:extLst>
              <a:ext uri="{FF2B5EF4-FFF2-40B4-BE49-F238E27FC236}">
                <a16:creationId xmlns:a16="http://schemas.microsoft.com/office/drawing/2014/main" id="{4752F5B3-57D8-DB32-25BD-08C84BE8066C}"/>
              </a:ext>
            </a:extLst>
          </p:cNvPr>
          <p:cNvSpPr/>
          <p:nvPr/>
        </p:nvSpPr>
        <p:spPr>
          <a:xfrm rot="16200000">
            <a:off x="8444700" y="2868020"/>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8C3EA517-8B93-8634-6AA9-6DD0509FB187}"/>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16200000">
            <a:off x="8446002" y="2535788"/>
            <a:ext cx="923401" cy="472596"/>
          </a:xfrm>
          <a:prstGeom prst="rect">
            <a:avLst/>
          </a:prstGeom>
          <a:noFill/>
          <a:ln>
            <a:noFill/>
          </a:ln>
        </p:spPr>
      </p:pic>
      <p:graphicFrame>
        <p:nvGraphicFramePr>
          <p:cNvPr id="12" name="Chart 11">
            <a:extLst>
              <a:ext uri="{FF2B5EF4-FFF2-40B4-BE49-F238E27FC236}">
                <a16:creationId xmlns:a16="http://schemas.microsoft.com/office/drawing/2014/main" id="{33643BDC-C446-80B2-28CF-8C27E8C4D2D4}"/>
              </a:ext>
            </a:extLst>
          </p:cNvPr>
          <p:cNvGraphicFramePr/>
          <p:nvPr>
            <p:extLst>
              <p:ext uri="{D42A27DB-BD31-4B8C-83A1-F6EECF244321}">
                <p14:modId xmlns:p14="http://schemas.microsoft.com/office/powerpoint/2010/main" val="1417473284"/>
              </p:ext>
            </p:extLst>
          </p:nvPr>
        </p:nvGraphicFramePr>
        <p:xfrm>
          <a:off x="1025912" y="992459"/>
          <a:ext cx="7398088" cy="3802565"/>
        </p:xfrm>
        <a:graphic>
          <a:graphicData uri="http://schemas.openxmlformats.org/drawingml/2006/chart">
            <c:chart xmlns:c="http://schemas.openxmlformats.org/drawingml/2006/chart" xmlns:r="http://schemas.openxmlformats.org/officeDocument/2006/relationships" r:id="rId4"/>
          </a:graphicData>
        </a:graphic>
      </p:graphicFrame>
      <p:sp>
        <p:nvSpPr>
          <p:cNvPr id="6" name="Right Triangle 5">
            <a:extLst>
              <a:ext uri="{FF2B5EF4-FFF2-40B4-BE49-F238E27FC236}">
                <a16:creationId xmlns:a16="http://schemas.microsoft.com/office/drawing/2014/main" id="{840C2883-50EE-C8FE-0A07-36BF28831F9D}"/>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7" name="TextBox 6">
            <a:extLst>
              <a:ext uri="{FF2B5EF4-FFF2-40B4-BE49-F238E27FC236}">
                <a16:creationId xmlns:a16="http://schemas.microsoft.com/office/drawing/2014/main" id="{69171BD3-F1FD-FB70-A900-0D196AF18DCD}"/>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28</a:t>
            </a:r>
          </a:p>
        </p:txBody>
      </p:sp>
    </p:spTree>
    <p:extLst>
      <p:ext uri="{BB962C8B-B14F-4D97-AF65-F5344CB8AC3E}">
        <p14:creationId xmlns:p14="http://schemas.microsoft.com/office/powerpoint/2010/main" val="957673121"/>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
          <a:extLst>
            <a:ext uri="{FF2B5EF4-FFF2-40B4-BE49-F238E27FC236}">
              <a16:creationId xmlns:a16="http://schemas.microsoft.com/office/drawing/2014/main" id="{1538D871-DDCE-9339-2717-991C3D50A5F2}"/>
            </a:ext>
          </a:extLst>
        </p:cNvPr>
        <p:cNvGrpSpPr/>
        <p:nvPr/>
      </p:nvGrpSpPr>
      <p:grpSpPr>
        <a:xfrm>
          <a:off x="0" y="0"/>
          <a:ext cx="0" cy="0"/>
          <a:chOff x="0" y="0"/>
          <a:chExt cx="0" cy="0"/>
        </a:xfrm>
      </p:grpSpPr>
      <p:sp>
        <p:nvSpPr>
          <p:cNvPr id="311" name="Google Shape;311;p30">
            <a:extLst>
              <a:ext uri="{FF2B5EF4-FFF2-40B4-BE49-F238E27FC236}">
                <a16:creationId xmlns:a16="http://schemas.microsoft.com/office/drawing/2014/main" id="{F5D9D6E2-1249-15C6-A9B2-E2BE05095F58}"/>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dirty="0"/>
              <a:t>Recommendation</a:t>
            </a:r>
            <a:endParaRPr dirty="0"/>
          </a:p>
        </p:txBody>
      </p:sp>
      <p:sp>
        <p:nvSpPr>
          <p:cNvPr id="2" name="Triangle isocèle 1">
            <a:extLst>
              <a:ext uri="{FF2B5EF4-FFF2-40B4-BE49-F238E27FC236}">
                <a16:creationId xmlns:a16="http://schemas.microsoft.com/office/drawing/2014/main" id="{F49A9247-6D43-EF4B-E065-33E478BEEB3E}"/>
              </a:ext>
            </a:extLst>
          </p:cNvPr>
          <p:cNvSpPr/>
          <p:nvPr/>
        </p:nvSpPr>
        <p:spPr>
          <a:xfrm rot="5400000">
            <a:off x="-237743" y="1730805"/>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 name="Google Shape;297;p28">
            <a:extLst>
              <a:ext uri="{FF2B5EF4-FFF2-40B4-BE49-F238E27FC236}">
                <a16:creationId xmlns:a16="http://schemas.microsoft.com/office/drawing/2014/main" id="{989705D5-FC8F-BCB1-9C76-F477D4B92823}"/>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226916" y="2074088"/>
            <a:ext cx="923401" cy="472596"/>
          </a:xfrm>
          <a:prstGeom prst="rect">
            <a:avLst/>
          </a:prstGeom>
          <a:noFill/>
          <a:ln>
            <a:noFill/>
          </a:ln>
        </p:spPr>
      </p:pic>
      <p:sp>
        <p:nvSpPr>
          <p:cNvPr id="4" name="Triangle isocèle 3">
            <a:extLst>
              <a:ext uri="{FF2B5EF4-FFF2-40B4-BE49-F238E27FC236}">
                <a16:creationId xmlns:a16="http://schemas.microsoft.com/office/drawing/2014/main" id="{47E39136-1839-EDDC-5454-15D1E5B9E45F}"/>
              </a:ext>
            </a:extLst>
          </p:cNvPr>
          <p:cNvSpPr/>
          <p:nvPr/>
        </p:nvSpPr>
        <p:spPr>
          <a:xfrm rot="16200000">
            <a:off x="8444700" y="2868020"/>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6AD62AB8-768F-1AD5-F762-50FD7A32CBAC}"/>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16200000">
            <a:off x="8446002" y="2535788"/>
            <a:ext cx="923401" cy="472596"/>
          </a:xfrm>
          <a:prstGeom prst="rect">
            <a:avLst/>
          </a:prstGeom>
          <a:noFill/>
          <a:ln>
            <a:noFill/>
          </a:ln>
        </p:spPr>
      </p:pic>
      <p:sp>
        <p:nvSpPr>
          <p:cNvPr id="14" name="Title 1">
            <a:extLst>
              <a:ext uri="{FF2B5EF4-FFF2-40B4-BE49-F238E27FC236}">
                <a16:creationId xmlns:a16="http://schemas.microsoft.com/office/drawing/2014/main" id="{FA3D7EF1-7B1A-F0CF-6E02-283715C012F1}"/>
              </a:ext>
            </a:extLst>
          </p:cNvPr>
          <p:cNvSpPr>
            <a:spLocks noGrp="1"/>
          </p:cNvSpPr>
          <p:nvPr/>
        </p:nvSpPr>
        <p:spPr>
          <a:xfrm>
            <a:off x="1207008" y="1017588"/>
            <a:ext cx="7479792" cy="45719"/>
          </a:xfrm>
          <a:prstGeom prst="rect">
            <a:avLst/>
          </a:prstGeom>
        </p:spPr>
        <p:txBody>
          <a:bodyPr vert="horz" lIns="91440" tIns="45720" rIns="91440" bIns="45720" rtlCol="0" anchor="ctr">
            <a:normAutofit fontScale="2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a:p>
        </p:txBody>
      </p:sp>
      <p:graphicFrame>
        <p:nvGraphicFramePr>
          <p:cNvPr id="15" name="Diagram 14">
            <a:extLst>
              <a:ext uri="{FF2B5EF4-FFF2-40B4-BE49-F238E27FC236}">
                <a16:creationId xmlns:a16="http://schemas.microsoft.com/office/drawing/2014/main" id="{58DDA5E2-EE93-F603-7678-BFFDFAFE3825}"/>
              </a:ext>
            </a:extLst>
          </p:cNvPr>
          <p:cNvGraphicFramePr/>
          <p:nvPr>
            <p:extLst>
              <p:ext uri="{D42A27DB-BD31-4B8C-83A1-F6EECF244321}">
                <p14:modId xmlns:p14="http://schemas.microsoft.com/office/powerpoint/2010/main" val="1367929808"/>
              </p:ext>
            </p:extLst>
          </p:nvPr>
        </p:nvGraphicFramePr>
        <p:xfrm>
          <a:off x="232902" y="1017588"/>
          <a:ext cx="8453898" cy="38287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7">
            <a:extLst>
              <a:ext uri="{FF2B5EF4-FFF2-40B4-BE49-F238E27FC236}">
                <a16:creationId xmlns:a16="http://schemas.microsoft.com/office/drawing/2014/main" id="{2696B6DF-CBEB-6B7C-7CA1-329E48C102CC}"/>
              </a:ext>
            </a:extLst>
          </p:cNvPr>
          <p:cNvCxnSpPr/>
          <p:nvPr/>
        </p:nvCxnSpPr>
        <p:spPr>
          <a:xfrm>
            <a:off x="2557452" y="2150862"/>
            <a:ext cx="1828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or 8">
            <a:extLst>
              <a:ext uri="{FF2B5EF4-FFF2-40B4-BE49-F238E27FC236}">
                <a16:creationId xmlns:a16="http://schemas.microsoft.com/office/drawing/2014/main" id="{C6E30A2C-7969-5F16-85D6-FE2367270283}"/>
              </a:ext>
            </a:extLst>
          </p:cNvPr>
          <p:cNvCxnSpPr/>
          <p:nvPr/>
        </p:nvCxnSpPr>
        <p:spPr>
          <a:xfrm>
            <a:off x="5483532" y="2150862"/>
            <a:ext cx="1828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or 9">
            <a:extLst>
              <a:ext uri="{FF2B5EF4-FFF2-40B4-BE49-F238E27FC236}">
                <a16:creationId xmlns:a16="http://schemas.microsoft.com/office/drawing/2014/main" id="{1623F1B7-828B-F033-98CB-C44B40993DBE}"/>
              </a:ext>
            </a:extLst>
          </p:cNvPr>
          <p:cNvCxnSpPr/>
          <p:nvPr/>
        </p:nvCxnSpPr>
        <p:spPr>
          <a:xfrm>
            <a:off x="8409612" y="2150862"/>
            <a:ext cx="182880"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Right Triangle 18">
            <a:extLst>
              <a:ext uri="{FF2B5EF4-FFF2-40B4-BE49-F238E27FC236}">
                <a16:creationId xmlns:a16="http://schemas.microsoft.com/office/drawing/2014/main" id="{DF248575-C064-3610-AF53-6CE7030090B9}"/>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20" name="TextBox 19">
            <a:extLst>
              <a:ext uri="{FF2B5EF4-FFF2-40B4-BE49-F238E27FC236}">
                <a16:creationId xmlns:a16="http://schemas.microsoft.com/office/drawing/2014/main" id="{E2E51C78-0423-E80A-94F1-056BB9F725B5}"/>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29</a:t>
            </a:r>
          </a:p>
        </p:txBody>
      </p:sp>
    </p:spTree>
    <p:extLst>
      <p:ext uri="{BB962C8B-B14F-4D97-AF65-F5344CB8AC3E}">
        <p14:creationId xmlns:p14="http://schemas.microsoft.com/office/powerpoint/2010/main" val="3133614487"/>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79" name="Google Shape;379;p32"/>
          <p:cNvSpPr txBox="1">
            <a:spLocks noGrp="1"/>
          </p:cNvSpPr>
          <p:nvPr>
            <p:ph type="title"/>
          </p:nvPr>
        </p:nvSpPr>
        <p:spPr>
          <a:xfrm>
            <a:off x="3343344" y="2415225"/>
            <a:ext cx="4354712" cy="1542300"/>
          </a:xfrm>
          <a:prstGeom prst="rect">
            <a:avLst/>
          </a:prstGeom>
        </p:spPr>
        <p:txBody>
          <a:bodyPr spcFirstLastPara="1" wrap="square" lIns="91425" tIns="91425" rIns="91425" bIns="91425" anchor="ctr" anchorCtr="0">
            <a:noAutofit/>
          </a:bodyPr>
          <a:lstStyle/>
          <a:p>
            <a:pPr lvl="0"/>
            <a:r>
              <a:rPr lang="en-US" b="0" i="0" dirty="0">
                <a:latin typeface="Playfair Display" panose="00000500000000000000" pitchFamily="2" charset="0"/>
              </a:rPr>
              <a:t>Overview</a:t>
            </a:r>
            <a:endParaRPr lang="fr-FR" dirty="0"/>
          </a:p>
        </p:txBody>
      </p:sp>
      <p:sp>
        <p:nvSpPr>
          <p:cNvPr id="380" name="Google Shape;380;p32"/>
          <p:cNvSpPr txBox="1">
            <a:spLocks noGrp="1"/>
          </p:cNvSpPr>
          <p:nvPr>
            <p:ph type="title" idx="2"/>
          </p:nvPr>
        </p:nvSpPr>
        <p:spPr>
          <a:xfrm>
            <a:off x="3343346" y="1148175"/>
            <a:ext cx="1214100" cy="1016100"/>
          </a:xfrm>
          <a:prstGeom prst="rect">
            <a:avLst/>
          </a:prstGeom>
          <a:noFill/>
          <a:ln>
            <a:solidFill>
              <a:schemeClr val="bg1">
                <a:lumMod val="65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C00000"/>
                </a:solidFill>
              </a:rPr>
              <a:t>01</a:t>
            </a:r>
            <a:endParaRPr dirty="0">
              <a:solidFill>
                <a:srgbClr val="C00000"/>
              </a:solidFill>
            </a:endParaRPr>
          </a:p>
        </p:txBody>
      </p:sp>
      <p:grpSp>
        <p:nvGrpSpPr>
          <p:cNvPr id="4" name="Google Shape;282;p28">
            <a:extLst>
              <a:ext uri="{FF2B5EF4-FFF2-40B4-BE49-F238E27FC236}">
                <a16:creationId xmlns:a16="http://schemas.microsoft.com/office/drawing/2014/main" id="{C60F00CD-A092-6B17-1938-A3F2EAFBDD12}"/>
              </a:ext>
            </a:extLst>
          </p:cNvPr>
          <p:cNvGrpSpPr/>
          <p:nvPr/>
        </p:nvGrpSpPr>
        <p:grpSpPr>
          <a:xfrm>
            <a:off x="-11454" y="426488"/>
            <a:ext cx="3375364" cy="5187250"/>
            <a:chOff x="-22735" y="408679"/>
            <a:chExt cx="3375364" cy="5187250"/>
          </a:xfrm>
        </p:grpSpPr>
        <p:pic>
          <p:nvPicPr>
            <p:cNvPr id="5" name="Google Shape;283;p28">
              <a:extLst>
                <a:ext uri="{FF2B5EF4-FFF2-40B4-BE49-F238E27FC236}">
                  <a16:creationId xmlns:a16="http://schemas.microsoft.com/office/drawing/2014/main" id="{E94B43D7-85E6-E58F-38D0-D1DC35C06C7E}"/>
                </a:ext>
              </a:extLst>
            </p:cNvPr>
            <p:cNvPicPr preferRelativeResize="0"/>
            <p:nvPr/>
          </p:nvPicPr>
          <p:blipFill rotWithShape="1">
            <a:blip r:embed="rId3">
              <a:alphaModFix/>
            </a:blip>
            <a:srcRect l="5517" t="-5104" b="30035"/>
            <a:stretch/>
          </p:blipFill>
          <p:spPr>
            <a:xfrm rot="5400000">
              <a:off x="-539655" y="1113340"/>
              <a:ext cx="3981888" cy="2948008"/>
            </a:xfrm>
            <a:prstGeom prst="rect">
              <a:avLst/>
            </a:prstGeom>
            <a:noFill/>
            <a:ln>
              <a:noFill/>
            </a:ln>
          </p:spPr>
        </p:pic>
        <p:pic>
          <p:nvPicPr>
            <p:cNvPr id="6" name="Google Shape;284;p28">
              <a:extLst>
                <a:ext uri="{FF2B5EF4-FFF2-40B4-BE49-F238E27FC236}">
                  <a16:creationId xmlns:a16="http://schemas.microsoft.com/office/drawing/2014/main" id="{977A1BC4-9746-27B2-CF0E-1CB1B1B772C2}"/>
                </a:ext>
              </a:extLst>
            </p:cNvPr>
            <p:cNvPicPr preferRelativeResize="0"/>
            <p:nvPr/>
          </p:nvPicPr>
          <p:blipFill rotWithShape="1">
            <a:blip r:embed="rId4">
              <a:alphaModFix/>
            </a:blip>
            <a:srcRect l="11254" r="13011" b="50881"/>
            <a:stretch/>
          </p:blipFill>
          <p:spPr>
            <a:xfrm rot="5400000">
              <a:off x="-600537" y="1202811"/>
              <a:ext cx="2723513" cy="1510690"/>
            </a:xfrm>
            <a:prstGeom prst="rect">
              <a:avLst/>
            </a:prstGeom>
            <a:noFill/>
            <a:ln>
              <a:noFill/>
            </a:ln>
          </p:spPr>
        </p:pic>
        <p:pic>
          <p:nvPicPr>
            <p:cNvPr id="7" name="Google Shape;285;p28">
              <a:extLst>
                <a:ext uri="{FF2B5EF4-FFF2-40B4-BE49-F238E27FC236}">
                  <a16:creationId xmlns:a16="http://schemas.microsoft.com/office/drawing/2014/main" id="{5EB09486-1012-6380-3A9E-80D808615F3A}"/>
                </a:ext>
              </a:extLst>
            </p:cNvPr>
            <p:cNvPicPr preferRelativeResize="0"/>
            <p:nvPr/>
          </p:nvPicPr>
          <p:blipFill rotWithShape="1">
            <a:blip r:embed="rId3">
              <a:alphaModFix/>
            </a:blip>
            <a:srcRect t="4102" b="50813"/>
            <a:stretch/>
          </p:blipFill>
          <p:spPr>
            <a:xfrm rot="5400000">
              <a:off x="-1036776" y="2590637"/>
              <a:ext cx="3595978" cy="1510690"/>
            </a:xfrm>
            <a:prstGeom prst="rect">
              <a:avLst/>
            </a:prstGeom>
            <a:noFill/>
            <a:ln>
              <a:noFill/>
            </a:ln>
          </p:spPr>
        </p:pic>
        <p:pic>
          <p:nvPicPr>
            <p:cNvPr id="8" name="Google Shape;286;p28">
              <a:extLst>
                <a:ext uri="{FF2B5EF4-FFF2-40B4-BE49-F238E27FC236}">
                  <a16:creationId xmlns:a16="http://schemas.microsoft.com/office/drawing/2014/main" id="{E7500669-9C10-A5CC-3D73-74F031A33ABE}"/>
                </a:ext>
              </a:extLst>
            </p:cNvPr>
            <p:cNvPicPr preferRelativeResize="0"/>
            <p:nvPr/>
          </p:nvPicPr>
          <p:blipFill rotWithShape="1">
            <a:blip r:embed="rId3">
              <a:alphaModFix/>
            </a:blip>
            <a:srcRect l="5516" t="-5104" r="37551" b="30035"/>
            <a:stretch/>
          </p:blipFill>
          <p:spPr>
            <a:xfrm rot="5400000">
              <a:off x="251575" y="2465300"/>
              <a:ext cx="2399450" cy="2948000"/>
            </a:xfrm>
            <a:prstGeom prst="rect">
              <a:avLst/>
            </a:prstGeom>
            <a:noFill/>
            <a:ln>
              <a:noFill/>
            </a:ln>
          </p:spPr>
        </p:pic>
        <p:grpSp>
          <p:nvGrpSpPr>
            <p:cNvPr id="9" name="Google Shape;287;p28">
              <a:extLst>
                <a:ext uri="{FF2B5EF4-FFF2-40B4-BE49-F238E27FC236}">
                  <a16:creationId xmlns:a16="http://schemas.microsoft.com/office/drawing/2014/main" id="{17235939-BA5B-3740-AE75-AB4E8AE07E59}"/>
                </a:ext>
              </a:extLst>
            </p:cNvPr>
            <p:cNvGrpSpPr/>
            <p:nvPr/>
          </p:nvGrpSpPr>
          <p:grpSpPr>
            <a:xfrm rot="-5400000">
              <a:off x="-599782" y="2439476"/>
              <a:ext cx="3281550" cy="2127456"/>
              <a:chOff x="-8" y="0"/>
              <a:chExt cx="3281550" cy="2127456"/>
            </a:xfrm>
          </p:grpSpPr>
          <p:pic>
            <p:nvPicPr>
              <p:cNvPr id="13" name="Google Shape;288;p28">
                <a:extLst>
                  <a:ext uri="{FF2B5EF4-FFF2-40B4-BE49-F238E27FC236}">
                    <a16:creationId xmlns:a16="http://schemas.microsoft.com/office/drawing/2014/main" id="{0CDC5970-3191-F117-01E3-298318CE9F86}"/>
                  </a:ext>
                </a:extLst>
              </p:cNvPr>
              <p:cNvPicPr preferRelativeResize="0"/>
              <p:nvPr/>
            </p:nvPicPr>
            <p:blipFill rotWithShape="1">
              <a:blip r:embed="rId3">
                <a:alphaModFix/>
              </a:blip>
              <a:srcRect l="5517" t="-5104" b="30035"/>
              <a:stretch/>
            </p:blipFill>
            <p:spPr>
              <a:xfrm rot="10800000">
                <a:off x="408192" y="0"/>
                <a:ext cx="2873350" cy="2127450"/>
              </a:xfrm>
              <a:prstGeom prst="rect">
                <a:avLst/>
              </a:prstGeom>
              <a:noFill/>
              <a:ln>
                <a:noFill/>
              </a:ln>
            </p:spPr>
          </p:pic>
          <p:pic>
            <p:nvPicPr>
              <p:cNvPr id="14" name="Google Shape;289;p28">
                <a:extLst>
                  <a:ext uri="{FF2B5EF4-FFF2-40B4-BE49-F238E27FC236}">
                    <a16:creationId xmlns:a16="http://schemas.microsoft.com/office/drawing/2014/main" id="{9E716A93-CD17-8A4E-6009-EA6E536D3350}"/>
                  </a:ext>
                </a:extLst>
              </p:cNvPr>
              <p:cNvPicPr preferRelativeResize="0"/>
              <p:nvPr/>
            </p:nvPicPr>
            <p:blipFill rotWithShape="1">
              <a:blip r:embed="rId4">
                <a:alphaModFix/>
              </a:blip>
              <a:srcRect l="11254" r="13011" b="50881"/>
              <a:stretch/>
            </p:blipFill>
            <p:spPr>
              <a:xfrm rot="10800000">
                <a:off x="1316242" y="20631"/>
                <a:ext cx="1965300" cy="1090200"/>
              </a:xfrm>
              <a:prstGeom prst="rect">
                <a:avLst/>
              </a:prstGeom>
              <a:noFill/>
              <a:ln>
                <a:noFill/>
              </a:ln>
            </p:spPr>
          </p:pic>
          <p:pic>
            <p:nvPicPr>
              <p:cNvPr id="15" name="Google Shape;290;p28">
                <a:extLst>
                  <a:ext uri="{FF2B5EF4-FFF2-40B4-BE49-F238E27FC236}">
                    <a16:creationId xmlns:a16="http://schemas.microsoft.com/office/drawing/2014/main" id="{DF276DC7-AA06-9E7A-7D0B-35AC60530D90}"/>
                  </a:ext>
                </a:extLst>
              </p:cNvPr>
              <p:cNvPicPr preferRelativeResize="0"/>
              <p:nvPr/>
            </p:nvPicPr>
            <p:blipFill rotWithShape="1">
              <a:blip r:embed="rId3">
                <a:alphaModFix/>
              </a:blip>
              <a:srcRect t="4102" b="50813"/>
              <a:stretch/>
            </p:blipFill>
            <p:spPr>
              <a:xfrm rot="10800000">
                <a:off x="-8" y="20626"/>
                <a:ext cx="2594875" cy="1090200"/>
              </a:xfrm>
              <a:prstGeom prst="rect">
                <a:avLst/>
              </a:prstGeom>
              <a:noFill/>
              <a:ln>
                <a:noFill/>
              </a:ln>
            </p:spPr>
          </p:pic>
          <p:pic>
            <p:nvPicPr>
              <p:cNvPr id="16" name="Google Shape;291;p28">
                <a:extLst>
                  <a:ext uri="{FF2B5EF4-FFF2-40B4-BE49-F238E27FC236}">
                    <a16:creationId xmlns:a16="http://schemas.microsoft.com/office/drawing/2014/main" id="{EF9BFC31-16A3-5D4C-C99C-C6B0834034B3}"/>
                  </a:ext>
                </a:extLst>
              </p:cNvPr>
              <p:cNvPicPr preferRelativeResize="0"/>
              <p:nvPr/>
            </p:nvPicPr>
            <p:blipFill rotWithShape="1">
              <a:blip r:embed="rId3">
                <a:alphaModFix/>
              </a:blip>
              <a:srcRect l="5518" t="-5104" r="50852" b="30035"/>
              <a:stretch/>
            </p:blipFill>
            <p:spPr>
              <a:xfrm rot="10800000">
                <a:off x="408192" y="6"/>
                <a:ext cx="1326825" cy="2127450"/>
              </a:xfrm>
              <a:prstGeom prst="rect">
                <a:avLst/>
              </a:prstGeom>
              <a:noFill/>
              <a:ln>
                <a:noFill/>
              </a:ln>
            </p:spPr>
          </p:pic>
          <p:pic>
            <p:nvPicPr>
              <p:cNvPr id="17" name="Google Shape;292;p28">
                <a:extLst>
                  <a:ext uri="{FF2B5EF4-FFF2-40B4-BE49-F238E27FC236}">
                    <a16:creationId xmlns:a16="http://schemas.microsoft.com/office/drawing/2014/main" id="{4D2FA8A8-5BB3-CE9A-8616-F3F03E57D65F}"/>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
                <a:ext cx="1651475" cy="762675"/>
              </a:xfrm>
              <a:prstGeom prst="rect">
                <a:avLst/>
              </a:prstGeom>
              <a:noFill/>
              <a:ln>
                <a:solidFill>
                  <a:schemeClr val="accent3">
                    <a:lumMod val="65000"/>
                  </a:schemeClr>
                </a:solidFill>
              </a:ln>
            </p:spPr>
          </p:pic>
          <p:pic>
            <p:nvPicPr>
              <p:cNvPr id="18" name="Google Shape;293;p28">
                <a:extLst>
                  <a:ext uri="{FF2B5EF4-FFF2-40B4-BE49-F238E27FC236}">
                    <a16:creationId xmlns:a16="http://schemas.microsoft.com/office/drawing/2014/main" id="{BC18EA77-3692-2746-9803-DFA98C3C70B7}"/>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82393"/>
                <a:ext cx="1651475" cy="762675"/>
              </a:xfrm>
              <a:prstGeom prst="rect">
                <a:avLst/>
              </a:prstGeom>
              <a:noFill/>
              <a:ln>
                <a:noFill/>
              </a:ln>
            </p:spPr>
          </p:pic>
        </p:grpSp>
        <p:pic>
          <p:nvPicPr>
            <p:cNvPr id="10" name="Google Shape;294;p28">
              <a:extLst>
                <a:ext uri="{FF2B5EF4-FFF2-40B4-BE49-F238E27FC236}">
                  <a16:creationId xmlns:a16="http://schemas.microsoft.com/office/drawing/2014/main" id="{534A0DDC-B46D-5F8E-23AF-4ADDFD3B9831}"/>
                </a:ext>
              </a:extLst>
            </p:cNvPr>
            <p:cNvPicPr preferRelativeResize="0"/>
            <p:nvPr/>
          </p:nvPicPr>
          <p:blipFill rotWithShape="1">
            <a:blip r:embed="rId3">
              <a:alphaModFix/>
            </a:blip>
            <a:srcRect l="35435" t="1038" r="-10067" b="47015"/>
            <a:stretch/>
          </p:blipFill>
          <p:spPr>
            <a:xfrm rot="5400000">
              <a:off x="-923033" y="1320266"/>
              <a:ext cx="5187250" cy="3364075"/>
            </a:xfrm>
            <a:prstGeom prst="rect">
              <a:avLst/>
            </a:prstGeom>
            <a:noFill/>
            <a:ln>
              <a:noFill/>
            </a:ln>
          </p:spPr>
        </p:pic>
        <p:pic>
          <p:nvPicPr>
            <p:cNvPr id="11" name="Google Shape;295;p28">
              <a:extLst>
                <a:ext uri="{FF2B5EF4-FFF2-40B4-BE49-F238E27FC236}">
                  <a16:creationId xmlns:a16="http://schemas.microsoft.com/office/drawing/2014/main" id="{3EEBC1B7-E85C-F0A1-ED56-0402574DC48C}"/>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b="50443"/>
            <a:stretch/>
          </p:blipFill>
          <p:spPr>
            <a:xfrm rot="5400000">
              <a:off x="-280950" y="996475"/>
              <a:ext cx="959650" cy="443150"/>
            </a:xfrm>
            <a:prstGeom prst="rect">
              <a:avLst/>
            </a:prstGeom>
            <a:noFill/>
            <a:ln>
              <a:noFill/>
            </a:ln>
          </p:spPr>
        </p:pic>
        <p:pic>
          <p:nvPicPr>
            <p:cNvPr id="12" name="Google Shape;296;p28">
              <a:extLst>
                <a:ext uri="{FF2B5EF4-FFF2-40B4-BE49-F238E27FC236}">
                  <a16:creationId xmlns:a16="http://schemas.microsoft.com/office/drawing/2014/main" id="{DA66E6C1-5046-F180-6B07-A89A000E2D18}"/>
                </a:ext>
              </a:extLst>
            </p:cNvPr>
            <p:cNvPicPr preferRelativeResize="0"/>
            <p:nvPr/>
          </p:nvPicPr>
          <p:blipFill rotWithShape="1">
            <a:blip r:embed="rId7">
              <a:alphaModFix/>
            </a:blip>
            <a:srcRect b="50443"/>
            <a:stretch/>
          </p:blipFill>
          <p:spPr>
            <a:xfrm rot="5400000">
              <a:off x="-638593" y="2163864"/>
              <a:ext cx="2288614" cy="1056839"/>
            </a:xfrm>
            <a:prstGeom prst="rect">
              <a:avLst/>
            </a:prstGeom>
            <a:noFill/>
            <a:ln>
              <a:noFill/>
            </a:ln>
          </p:spPr>
        </p:pic>
      </p:grpSp>
      <p:sp>
        <p:nvSpPr>
          <p:cNvPr id="19" name="Triangle isocèle 18">
            <a:extLst>
              <a:ext uri="{FF2B5EF4-FFF2-40B4-BE49-F238E27FC236}">
                <a16:creationId xmlns:a16="http://schemas.microsoft.com/office/drawing/2014/main" id="{2DF6067B-9853-4B43-CF3E-9D5B1F461409}"/>
              </a:ext>
            </a:extLst>
          </p:cNvPr>
          <p:cNvSpPr/>
          <p:nvPr/>
        </p:nvSpPr>
        <p:spPr>
          <a:xfrm rot="5400000">
            <a:off x="-255125" y="1022300"/>
            <a:ext cx="912939" cy="438210"/>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Triangle isocèle 19">
            <a:extLst>
              <a:ext uri="{FF2B5EF4-FFF2-40B4-BE49-F238E27FC236}">
                <a16:creationId xmlns:a16="http://schemas.microsoft.com/office/drawing/2014/main" id="{3CE58976-ABBF-2DF5-A3F0-D3582BDB8B69}"/>
              </a:ext>
            </a:extLst>
          </p:cNvPr>
          <p:cNvSpPr/>
          <p:nvPr/>
        </p:nvSpPr>
        <p:spPr>
          <a:xfrm rot="5400000">
            <a:off x="-497311" y="2205968"/>
            <a:ext cx="1965301" cy="971009"/>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 name="Google Shape;297;p28">
            <a:extLst>
              <a:ext uri="{FF2B5EF4-FFF2-40B4-BE49-F238E27FC236}">
                <a16:creationId xmlns:a16="http://schemas.microsoft.com/office/drawing/2014/main" id="{94F5A5FA-05F3-4715-18D4-B48EF04C11DB}"/>
              </a:ext>
            </a:extLst>
          </p:cNvPr>
          <p:cNvPicPr preferRelativeResize="0"/>
          <p:nvPr/>
        </p:nvPicPr>
        <p:blipFill rotWithShape="1">
          <a:blip r:embed="rId4">
            <a:alphaModFix/>
          </a:blip>
          <a:srcRect l="11254" r="13011" b="50881"/>
          <a:stretch/>
        </p:blipFill>
        <p:spPr>
          <a:xfrm rot="5400000">
            <a:off x="-369683" y="3114437"/>
            <a:ext cx="1611750" cy="894075"/>
          </a:xfrm>
          <a:prstGeom prst="rect">
            <a:avLst/>
          </a:prstGeom>
          <a:noFill/>
          <a:ln>
            <a:noFill/>
          </a:ln>
        </p:spPr>
      </p:pic>
      <p:pic>
        <p:nvPicPr>
          <p:cNvPr id="22" name="Google Shape;297;p28">
            <a:extLst>
              <a:ext uri="{FF2B5EF4-FFF2-40B4-BE49-F238E27FC236}">
                <a16:creationId xmlns:a16="http://schemas.microsoft.com/office/drawing/2014/main" id="{6C06CBA9-982C-9C9E-AF63-74E786BB1755}"/>
              </a:ext>
            </a:extLst>
          </p:cNvPr>
          <p:cNvPicPr preferRelativeResize="0"/>
          <p:nvPr/>
        </p:nvPicPr>
        <p:blipFill rotWithShape="1">
          <a:blip r:embed="rId4">
            <a:alphaModFix/>
          </a:blip>
          <a:srcRect l="11254" r="13011" b="50881"/>
          <a:stretch/>
        </p:blipFill>
        <p:spPr>
          <a:xfrm rot="5400000">
            <a:off x="256744" y="3870712"/>
            <a:ext cx="1611750" cy="894075"/>
          </a:xfrm>
          <a:prstGeom prst="rect">
            <a:avLst/>
          </a:prstGeom>
          <a:noFill/>
          <a:ln>
            <a:noFill/>
          </a:ln>
        </p:spPr>
      </p:pic>
      <p:sp>
        <p:nvSpPr>
          <p:cNvPr id="23" name="Triangle isocèle 22">
            <a:extLst>
              <a:ext uri="{FF2B5EF4-FFF2-40B4-BE49-F238E27FC236}">
                <a16:creationId xmlns:a16="http://schemas.microsoft.com/office/drawing/2014/main" id="{D2477811-88B3-8D9C-5EC9-5B5E441ACCC2}"/>
              </a:ext>
            </a:extLst>
          </p:cNvPr>
          <p:cNvSpPr/>
          <p:nvPr/>
        </p:nvSpPr>
        <p:spPr>
          <a:xfrm rot="5400000">
            <a:off x="-417944" y="3962832"/>
            <a:ext cx="1480883" cy="6929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82" name="Groupe 381">
            <a:extLst>
              <a:ext uri="{FF2B5EF4-FFF2-40B4-BE49-F238E27FC236}">
                <a16:creationId xmlns:a16="http://schemas.microsoft.com/office/drawing/2014/main" id="{0795F7EB-0B4D-8684-D197-1BFF40E8F1F9}"/>
              </a:ext>
            </a:extLst>
          </p:cNvPr>
          <p:cNvGrpSpPr/>
          <p:nvPr/>
        </p:nvGrpSpPr>
        <p:grpSpPr>
          <a:xfrm rot="10800000">
            <a:off x="6007221" y="-1075871"/>
            <a:ext cx="3381669" cy="5425321"/>
            <a:chOff x="134640" y="748320"/>
            <a:chExt cx="3381669" cy="5425321"/>
          </a:xfrm>
        </p:grpSpPr>
        <p:grpSp>
          <p:nvGrpSpPr>
            <p:cNvPr id="24" name="Google Shape;282;p28">
              <a:extLst>
                <a:ext uri="{FF2B5EF4-FFF2-40B4-BE49-F238E27FC236}">
                  <a16:creationId xmlns:a16="http://schemas.microsoft.com/office/drawing/2014/main" id="{E59DD136-6EB6-317D-B70B-CDB153670D8C}"/>
                </a:ext>
              </a:extLst>
            </p:cNvPr>
            <p:cNvGrpSpPr/>
            <p:nvPr/>
          </p:nvGrpSpPr>
          <p:grpSpPr>
            <a:xfrm>
              <a:off x="140946" y="748320"/>
              <a:ext cx="3375363" cy="5425321"/>
              <a:chOff x="-22735" y="596399"/>
              <a:chExt cx="3375363" cy="5425321"/>
            </a:xfrm>
          </p:grpSpPr>
          <p:pic>
            <p:nvPicPr>
              <p:cNvPr id="25" name="Google Shape;283;p28">
                <a:extLst>
                  <a:ext uri="{FF2B5EF4-FFF2-40B4-BE49-F238E27FC236}">
                    <a16:creationId xmlns:a16="http://schemas.microsoft.com/office/drawing/2014/main" id="{D25E8CC2-315F-A149-5E85-B2B8BB310EF0}"/>
                  </a:ext>
                </a:extLst>
              </p:cNvPr>
              <p:cNvPicPr preferRelativeResize="0"/>
              <p:nvPr/>
            </p:nvPicPr>
            <p:blipFill rotWithShape="1">
              <a:blip r:embed="rId3">
                <a:alphaModFix/>
              </a:blip>
              <a:srcRect l="5517" t="-5104" b="30035"/>
              <a:stretch/>
            </p:blipFill>
            <p:spPr>
              <a:xfrm rot="5400000">
                <a:off x="-539655" y="1113340"/>
                <a:ext cx="3981888" cy="2948008"/>
              </a:xfrm>
              <a:prstGeom prst="rect">
                <a:avLst/>
              </a:prstGeom>
              <a:noFill/>
              <a:ln>
                <a:noFill/>
              </a:ln>
            </p:spPr>
          </p:pic>
          <p:pic>
            <p:nvPicPr>
              <p:cNvPr id="26" name="Google Shape;284;p28">
                <a:extLst>
                  <a:ext uri="{FF2B5EF4-FFF2-40B4-BE49-F238E27FC236}">
                    <a16:creationId xmlns:a16="http://schemas.microsoft.com/office/drawing/2014/main" id="{79867B4A-FE43-66C0-044C-E8A954E9BC7B}"/>
                  </a:ext>
                </a:extLst>
              </p:cNvPr>
              <p:cNvPicPr preferRelativeResize="0"/>
              <p:nvPr/>
            </p:nvPicPr>
            <p:blipFill rotWithShape="1">
              <a:blip r:embed="rId4">
                <a:alphaModFix/>
              </a:blip>
              <a:srcRect l="11254" r="13011" b="50881"/>
              <a:stretch/>
            </p:blipFill>
            <p:spPr>
              <a:xfrm rot="5400000">
                <a:off x="-600537" y="1202811"/>
                <a:ext cx="2723513" cy="1510690"/>
              </a:xfrm>
              <a:prstGeom prst="rect">
                <a:avLst/>
              </a:prstGeom>
              <a:noFill/>
              <a:ln>
                <a:noFill/>
              </a:ln>
            </p:spPr>
          </p:pic>
          <p:pic>
            <p:nvPicPr>
              <p:cNvPr id="27" name="Google Shape;285;p28">
                <a:extLst>
                  <a:ext uri="{FF2B5EF4-FFF2-40B4-BE49-F238E27FC236}">
                    <a16:creationId xmlns:a16="http://schemas.microsoft.com/office/drawing/2014/main" id="{B99830EB-439A-73AC-852F-AC9964FB6109}"/>
                  </a:ext>
                </a:extLst>
              </p:cNvPr>
              <p:cNvPicPr preferRelativeResize="0"/>
              <p:nvPr/>
            </p:nvPicPr>
            <p:blipFill rotWithShape="1">
              <a:blip r:embed="rId3">
                <a:alphaModFix/>
              </a:blip>
              <a:srcRect t="4102" b="50813"/>
              <a:stretch/>
            </p:blipFill>
            <p:spPr>
              <a:xfrm rot="5400000">
                <a:off x="-1036776" y="2590637"/>
                <a:ext cx="3595978" cy="1510690"/>
              </a:xfrm>
              <a:prstGeom prst="rect">
                <a:avLst/>
              </a:prstGeom>
              <a:noFill/>
              <a:ln>
                <a:noFill/>
              </a:ln>
            </p:spPr>
          </p:pic>
          <p:pic>
            <p:nvPicPr>
              <p:cNvPr id="28" name="Google Shape;286;p28">
                <a:extLst>
                  <a:ext uri="{FF2B5EF4-FFF2-40B4-BE49-F238E27FC236}">
                    <a16:creationId xmlns:a16="http://schemas.microsoft.com/office/drawing/2014/main" id="{CAE59EE5-2EFE-ECD9-B4E4-E0182249E701}"/>
                  </a:ext>
                </a:extLst>
              </p:cNvPr>
              <p:cNvPicPr preferRelativeResize="0"/>
              <p:nvPr/>
            </p:nvPicPr>
            <p:blipFill rotWithShape="1">
              <a:blip r:embed="rId3">
                <a:alphaModFix/>
              </a:blip>
              <a:srcRect l="5516" t="-5104" r="37551" b="30035"/>
              <a:stretch/>
            </p:blipFill>
            <p:spPr>
              <a:xfrm rot="5400000">
                <a:off x="251575" y="2465300"/>
                <a:ext cx="2399450" cy="2948000"/>
              </a:xfrm>
              <a:prstGeom prst="rect">
                <a:avLst/>
              </a:prstGeom>
              <a:noFill/>
              <a:ln>
                <a:noFill/>
              </a:ln>
            </p:spPr>
          </p:pic>
          <p:grpSp>
            <p:nvGrpSpPr>
              <p:cNvPr id="29" name="Google Shape;287;p28">
                <a:extLst>
                  <a:ext uri="{FF2B5EF4-FFF2-40B4-BE49-F238E27FC236}">
                    <a16:creationId xmlns:a16="http://schemas.microsoft.com/office/drawing/2014/main" id="{AB59D35C-4C01-630A-73A9-160BF545C1EB}"/>
                  </a:ext>
                </a:extLst>
              </p:cNvPr>
              <p:cNvGrpSpPr/>
              <p:nvPr/>
            </p:nvGrpSpPr>
            <p:grpSpPr>
              <a:xfrm rot="-5400000">
                <a:off x="-599782" y="2439476"/>
                <a:ext cx="3281550" cy="2127456"/>
                <a:chOff x="-8" y="0"/>
                <a:chExt cx="3281550" cy="2127456"/>
              </a:xfrm>
            </p:grpSpPr>
            <p:pic>
              <p:nvPicPr>
                <p:cNvPr id="353" name="Google Shape;288;p28">
                  <a:extLst>
                    <a:ext uri="{FF2B5EF4-FFF2-40B4-BE49-F238E27FC236}">
                      <a16:creationId xmlns:a16="http://schemas.microsoft.com/office/drawing/2014/main" id="{E1D8E242-7DC6-4C25-7E5E-EF40270020D4}"/>
                    </a:ext>
                  </a:extLst>
                </p:cNvPr>
                <p:cNvPicPr preferRelativeResize="0"/>
                <p:nvPr/>
              </p:nvPicPr>
              <p:blipFill rotWithShape="1">
                <a:blip r:embed="rId3">
                  <a:alphaModFix/>
                </a:blip>
                <a:srcRect l="5517" t="-5104" b="30035"/>
                <a:stretch/>
              </p:blipFill>
              <p:spPr>
                <a:xfrm rot="10800000">
                  <a:off x="408192" y="0"/>
                  <a:ext cx="2873350" cy="2127450"/>
                </a:xfrm>
                <a:prstGeom prst="rect">
                  <a:avLst/>
                </a:prstGeom>
                <a:noFill/>
                <a:ln>
                  <a:noFill/>
                </a:ln>
              </p:spPr>
            </p:pic>
            <p:pic>
              <p:nvPicPr>
                <p:cNvPr id="354" name="Google Shape;289;p28">
                  <a:extLst>
                    <a:ext uri="{FF2B5EF4-FFF2-40B4-BE49-F238E27FC236}">
                      <a16:creationId xmlns:a16="http://schemas.microsoft.com/office/drawing/2014/main" id="{780D619B-A8DD-8948-F5B2-3EE5CB5BAC49}"/>
                    </a:ext>
                  </a:extLst>
                </p:cNvPr>
                <p:cNvPicPr preferRelativeResize="0"/>
                <p:nvPr/>
              </p:nvPicPr>
              <p:blipFill rotWithShape="1">
                <a:blip r:embed="rId4">
                  <a:alphaModFix/>
                </a:blip>
                <a:srcRect l="11254" r="13011" b="50881"/>
                <a:stretch/>
              </p:blipFill>
              <p:spPr>
                <a:xfrm rot="10800000">
                  <a:off x="1316242" y="20631"/>
                  <a:ext cx="1965300" cy="1090200"/>
                </a:xfrm>
                <a:prstGeom prst="rect">
                  <a:avLst/>
                </a:prstGeom>
                <a:noFill/>
                <a:ln>
                  <a:noFill/>
                </a:ln>
              </p:spPr>
            </p:pic>
            <p:pic>
              <p:nvPicPr>
                <p:cNvPr id="355" name="Google Shape;290;p28">
                  <a:extLst>
                    <a:ext uri="{FF2B5EF4-FFF2-40B4-BE49-F238E27FC236}">
                      <a16:creationId xmlns:a16="http://schemas.microsoft.com/office/drawing/2014/main" id="{5CE77862-969D-3A4C-1265-8C711EB3F6D1}"/>
                    </a:ext>
                  </a:extLst>
                </p:cNvPr>
                <p:cNvPicPr preferRelativeResize="0"/>
                <p:nvPr/>
              </p:nvPicPr>
              <p:blipFill rotWithShape="1">
                <a:blip r:embed="rId3">
                  <a:alphaModFix/>
                </a:blip>
                <a:srcRect t="4102" b="50813"/>
                <a:stretch/>
              </p:blipFill>
              <p:spPr>
                <a:xfrm rot="10800000">
                  <a:off x="-8" y="20626"/>
                  <a:ext cx="2594875" cy="1090200"/>
                </a:xfrm>
                <a:prstGeom prst="rect">
                  <a:avLst/>
                </a:prstGeom>
                <a:noFill/>
                <a:ln>
                  <a:noFill/>
                </a:ln>
              </p:spPr>
            </p:pic>
            <p:pic>
              <p:nvPicPr>
                <p:cNvPr id="356" name="Google Shape;291;p28">
                  <a:extLst>
                    <a:ext uri="{FF2B5EF4-FFF2-40B4-BE49-F238E27FC236}">
                      <a16:creationId xmlns:a16="http://schemas.microsoft.com/office/drawing/2014/main" id="{C813D5B7-E355-2BDA-904B-332334724231}"/>
                    </a:ext>
                  </a:extLst>
                </p:cNvPr>
                <p:cNvPicPr preferRelativeResize="0"/>
                <p:nvPr/>
              </p:nvPicPr>
              <p:blipFill rotWithShape="1">
                <a:blip r:embed="rId3">
                  <a:alphaModFix/>
                </a:blip>
                <a:srcRect l="5518" t="-5104" r="50852" b="30035"/>
                <a:stretch/>
              </p:blipFill>
              <p:spPr>
                <a:xfrm rot="10800000">
                  <a:off x="408192" y="6"/>
                  <a:ext cx="1326825" cy="2127450"/>
                </a:xfrm>
                <a:prstGeom prst="rect">
                  <a:avLst/>
                </a:prstGeom>
                <a:noFill/>
                <a:ln>
                  <a:noFill/>
                </a:ln>
              </p:spPr>
            </p:pic>
            <p:pic>
              <p:nvPicPr>
                <p:cNvPr id="357" name="Google Shape;292;p28">
                  <a:extLst>
                    <a:ext uri="{FF2B5EF4-FFF2-40B4-BE49-F238E27FC236}">
                      <a16:creationId xmlns:a16="http://schemas.microsoft.com/office/drawing/2014/main" id="{011B1446-8DA3-C2AB-0BCA-BA3A2BBEF5D0}"/>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
                  <a:ext cx="1651475" cy="762675"/>
                </a:xfrm>
                <a:prstGeom prst="rect">
                  <a:avLst/>
                </a:prstGeom>
                <a:noFill/>
                <a:ln>
                  <a:solidFill>
                    <a:schemeClr val="accent3">
                      <a:lumMod val="65000"/>
                    </a:schemeClr>
                  </a:solidFill>
                </a:ln>
              </p:spPr>
            </p:pic>
            <p:pic>
              <p:nvPicPr>
                <p:cNvPr id="358" name="Google Shape;293;p28">
                  <a:extLst>
                    <a:ext uri="{FF2B5EF4-FFF2-40B4-BE49-F238E27FC236}">
                      <a16:creationId xmlns:a16="http://schemas.microsoft.com/office/drawing/2014/main" id="{C7C0DF6A-F618-EB88-F261-422053548EA8}"/>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82393"/>
                  <a:ext cx="1651475" cy="762675"/>
                </a:xfrm>
                <a:prstGeom prst="rect">
                  <a:avLst/>
                </a:prstGeom>
                <a:noFill/>
                <a:ln>
                  <a:noFill/>
                </a:ln>
              </p:spPr>
            </p:pic>
          </p:grpSp>
          <p:pic>
            <p:nvPicPr>
              <p:cNvPr id="30" name="Google Shape;294;p28">
                <a:extLst>
                  <a:ext uri="{FF2B5EF4-FFF2-40B4-BE49-F238E27FC236}">
                    <a16:creationId xmlns:a16="http://schemas.microsoft.com/office/drawing/2014/main" id="{E9B0CD8B-0228-AD37-585C-6E00BE67D7E4}"/>
                  </a:ext>
                </a:extLst>
              </p:cNvPr>
              <p:cNvPicPr preferRelativeResize="0"/>
              <p:nvPr/>
            </p:nvPicPr>
            <p:blipFill rotWithShape="1">
              <a:blip r:embed="rId3">
                <a:alphaModFix/>
              </a:blip>
              <a:srcRect l="35435" t="1038" r="-10067" b="47015"/>
              <a:stretch/>
            </p:blipFill>
            <p:spPr>
              <a:xfrm rot="5400000">
                <a:off x="-923034" y="1746057"/>
                <a:ext cx="5187250" cy="3364075"/>
              </a:xfrm>
              <a:prstGeom prst="rect">
                <a:avLst/>
              </a:prstGeom>
              <a:noFill/>
              <a:ln>
                <a:noFill/>
              </a:ln>
            </p:spPr>
          </p:pic>
          <p:pic>
            <p:nvPicPr>
              <p:cNvPr id="31" name="Google Shape;295;p28">
                <a:extLst>
                  <a:ext uri="{FF2B5EF4-FFF2-40B4-BE49-F238E27FC236}">
                    <a16:creationId xmlns:a16="http://schemas.microsoft.com/office/drawing/2014/main" id="{9C9D7513-428C-5ABF-24EB-149117800893}"/>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b="50443"/>
              <a:stretch/>
            </p:blipFill>
            <p:spPr>
              <a:xfrm rot="5400000">
                <a:off x="-280950" y="996475"/>
                <a:ext cx="959650" cy="443150"/>
              </a:xfrm>
              <a:prstGeom prst="rect">
                <a:avLst/>
              </a:prstGeom>
              <a:noFill/>
              <a:ln>
                <a:noFill/>
              </a:ln>
            </p:spPr>
          </p:pic>
          <p:pic>
            <p:nvPicPr>
              <p:cNvPr id="352" name="Google Shape;296;p28">
                <a:extLst>
                  <a:ext uri="{FF2B5EF4-FFF2-40B4-BE49-F238E27FC236}">
                    <a16:creationId xmlns:a16="http://schemas.microsoft.com/office/drawing/2014/main" id="{58D6E547-678F-504E-1231-7610C64D00A3}"/>
                  </a:ext>
                </a:extLst>
              </p:cNvPr>
              <p:cNvPicPr preferRelativeResize="0"/>
              <p:nvPr/>
            </p:nvPicPr>
            <p:blipFill rotWithShape="1">
              <a:blip r:embed="rId7">
                <a:alphaModFix/>
              </a:blip>
              <a:srcRect b="50443"/>
              <a:stretch/>
            </p:blipFill>
            <p:spPr>
              <a:xfrm rot="5400000">
                <a:off x="-638593" y="2163864"/>
                <a:ext cx="2288614" cy="1056839"/>
              </a:xfrm>
              <a:prstGeom prst="rect">
                <a:avLst/>
              </a:prstGeom>
              <a:noFill/>
              <a:ln>
                <a:noFill/>
              </a:ln>
            </p:spPr>
          </p:pic>
        </p:grpSp>
        <p:sp>
          <p:nvSpPr>
            <p:cNvPr id="359" name="Triangle isocèle 358">
              <a:extLst>
                <a:ext uri="{FF2B5EF4-FFF2-40B4-BE49-F238E27FC236}">
                  <a16:creationId xmlns:a16="http://schemas.microsoft.com/office/drawing/2014/main" id="{7774E258-2C63-CCA2-3D53-8D0D55B3C607}"/>
                </a:ext>
              </a:extLst>
            </p:cNvPr>
            <p:cNvSpPr/>
            <p:nvPr/>
          </p:nvSpPr>
          <p:spPr>
            <a:xfrm rot="5400000">
              <a:off x="-102725" y="1174700"/>
              <a:ext cx="912939" cy="438210"/>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0" name="Triangle isocèle 359">
              <a:extLst>
                <a:ext uri="{FF2B5EF4-FFF2-40B4-BE49-F238E27FC236}">
                  <a16:creationId xmlns:a16="http://schemas.microsoft.com/office/drawing/2014/main" id="{34E09E12-2FA5-D9D9-BA0F-0DB8C98D526B}"/>
                </a:ext>
              </a:extLst>
            </p:cNvPr>
            <p:cNvSpPr/>
            <p:nvPr/>
          </p:nvSpPr>
          <p:spPr>
            <a:xfrm rot="5400000">
              <a:off x="-344911" y="2358368"/>
              <a:ext cx="1965301" cy="971009"/>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61" name="Google Shape;297;p28">
              <a:extLst>
                <a:ext uri="{FF2B5EF4-FFF2-40B4-BE49-F238E27FC236}">
                  <a16:creationId xmlns:a16="http://schemas.microsoft.com/office/drawing/2014/main" id="{BFB60547-DC1E-B02E-89B3-E932B4D709AE}"/>
                </a:ext>
              </a:extLst>
            </p:cNvPr>
            <p:cNvPicPr preferRelativeResize="0"/>
            <p:nvPr/>
          </p:nvPicPr>
          <p:blipFill rotWithShape="1">
            <a:blip r:embed="rId4">
              <a:alphaModFix/>
            </a:blip>
            <a:srcRect l="11254" r="13011" b="50881"/>
            <a:stretch/>
          </p:blipFill>
          <p:spPr>
            <a:xfrm rot="5400000">
              <a:off x="-217283" y="3266837"/>
              <a:ext cx="1611750" cy="894075"/>
            </a:xfrm>
            <a:prstGeom prst="rect">
              <a:avLst/>
            </a:prstGeom>
            <a:noFill/>
            <a:ln>
              <a:noFill/>
            </a:ln>
          </p:spPr>
        </p:pic>
        <p:pic>
          <p:nvPicPr>
            <p:cNvPr id="362" name="Google Shape;297;p28">
              <a:extLst>
                <a:ext uri="{FF2B5EF4-FFF2-40B4-BE49-F238E27FC236}">
                  <a16:creationId xmlns:a16="http://schemas.microsoft.com/office/drawing/2014/main" id="{776F7CF7-D73C-2DC2-4B96-1FBDC73591F4}"/>
                </a:ext>
              </a:extLst>
            </p:cNvPr>
            <p:cNvPicPr preferRelativeResize="0"/>
            <p:nvPr/>
          </p:nvPicPr>
          <p:blipFill rotWithShape="1">
            <a:blip r:embed="rId4">
              <a:alphaModFix/>
            </a:blip>
            <a:srcRect l="11254" r="13011" b="50881"/>
            <a:stretch/>
          </p:blipFill>
          <p:spPr>
            <a:xfrm rot="5400000">
              <a:off x="409144" y="4023112"/>
              <a:ext cx="1611750" cy="894075"/>
            </a:xfrm>
            <a:prstGeom prst="rect">
              <a:avLst/>
            </a:prstGeom>
            <a:noFill/>
            <a:ln>
              <a:noFill/>
            </a:ln>
          </p:spPr>
        </p:pic>
        <p:sp>
          <p:nvSpPr>
            <p:cNvPr id="363" name="Triangle isocèle 362">
              <a:extLst>
                <a:ext uri="{FF2B5EF4-FFF2-40B4-BE49-F238E27FC236}">
                  <a16:creationId xmlns:a16="http://schemas.microsoft.com/office/drawing/2014/main" id="{A1F4C9A8-E1E8-1345-E8AC-D58BFAD6C7E5}"/>
                </a:ext>
              </a:extLst>
            </p:cNvPr>
            <p:cNvSpPr/>
            <p:nvPr/>
          </p:nvSpPr>
          <p:spPr>
            <a:xfrm rot="5400000">
              <a:off x="-250405" y="4153798"/>
              <a:ext cx="1480883" cy="6929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0">
          <a:extLst>
            <a:ext uri="{FF2B5EF4-FFF2-40B4-BE49-F238E27FC236}">
              <a16:creationId xmlns:a16="http://schemas.microsoft.com/office/drawing/2014/main" id="{670E362C-243E-AEE0-2C59-9C26500029A1}"/>
            </a:ext>
          </a:extLst>
        </p:cNvPr>
        <p:cNvGrpSpPr/>
        <p:nvPr/>
      </p:nvGrpSpPr>
      <p:grpSpPr>
        <a:xfrm>
          <a:off x="0" y="0"/>
          <a:ext cx="0" cy="0"/>
          <a:chOff x="0" y="0"/>
          <a:chExt cx="0" cy="0"/>
        </a:xfrm>
      </p:grpSpPr>
      <p:sp>
        <p:nvSpPr>
          <p:cNvPr id="311" name="Google Shape;311;p30">
            <a:extLst>
              <a:ext uri="{FF2B5EF4-FFF2-40B4-BE49-F238E27FC236}">
                <a16:creationId xmlns:a16="http://schemas.microsoft.com/office/drawing/2014/main" id="{CEC6F9CB-3607-9E8C-77BE-78716ED5148D}"/>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lvl="0"/>
            <a:r>
              <a:rPr lang="en-US" dirty="0"/>
              <a:t>Recommendation</a:t>
            </a:r>
            <a:endParaRPr dirty="0"/>
          </a:p>
        </p:txBody>
      </p:sp>
      <p:sp>
        <p:nvSpPr>
          <p:cNvPr id="2" name="Triangle isocèle 1">
            <a:extLst>
              <a:ext uri="{FF2B5EF4-FFF2-40B4-BE49-F238E27FC236}">
                <a16:creationId xmlns:a16="http://schemas.microsoft.com/office/drawing/2014/main" id="{84C963B1-5576-A38B-E5FD-861456539C8A}"/>
              </a:ext>
            </a:extLst>
          </p:cNvPr>
          <p:cNvSpPr/>
          <p:nvPr/>
        </p:nvSpPr>
        <p:spPr>
          <a:xfrm rot="5400000">
            <a:off x="-237743" y="1730805"/>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 name="Google Shape;297;p28">
            <a:extLst>
              <a:ext uri="{FF2B5EF4-FFF2-40B4-BE49-F238E27FC236}">
                <a16:creationId xmlns:a16="http://schemas.microsoft.com/office/drawing/2014/main" id="{FE84AA9C-FBD4-5365-1F0C-D0EE739E8B12}"/>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226916" y="2074088"/>
            <a:ext cx="923401" cy="472596"/>
          </a:xfrm>
          <a:prstGeom prst="rect">
            <a:avLst/>
          </a:prstGeom>
          <a:noFill/>
          <a:ln>
            <a:noFill/>
          </a:ln>
        </p:spPr>
      </p:pic>
      <p:sp>
        <p:nvSpPr>
          <p:cNvPr id="4" name="Triangle isocèle 3">
            <a:extLst>
              <a:ext uri="{FF2B5EF4-FFF2-40B4-BE49-F238E27FC236}">
                <a16:creationId xmlns:a16="http://schemas.microsoft.com/office/drawing/2014/main" id="{3B066F4A-EC6B-CB45-0CF9-E93702A8531D}"/>
              </a:ext>
            </a:extLst>
          </p:cNvPr>
          <p:cNvSpPr/>
          <p:nvPr/>
        </p:nvSpPr>
        <p:spPr>
          <a:xfrm rot="16200000">
            <a:off x="8444700" y="2868020"/>
            <a:ext cx="932687" cy="493776"/>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FC7DA07C-DD80-2AC1-6395-2968E3A11028}"/>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16200000">
            <a:off x="8446002" y="2535788"/>
            <a:ext cx="923401" cy="472596"/>
          </a:xfrm>
          <a:prstGeom prst="rect">
            <a:avLst/>
          </a:prstGeom>
          <a:noFill/>
          <a:ln>
            <a:noFill/>
          </a:ln>
        </p:spPr>
      </p:pic>
      <p:sp>
        <p:nvSpPr>
          <p:cNvPr id="14" name="Title 1">
            <a:extLst>
              <a:ext uri="{FF2B5EF4-FFF2-40B4-BE49-F238E27FC236}">
                <a16:creationId xmlns:a16="http://schemas.microsoft.com/office/drawing/2014/main" id="{35A311A9-EA2A-5DF3-EB25-F0BDBE28F15A}"/>
              </a:ext>
            </a:extLst>
          </p:cNvPr>
          <p:cNvSpPr>
            <a:spLocks noGrp="1"/>
          </p:cNvSpPr>
          <p:nvPr/>
        </p:nvSpPr>
        <p:spPr>
          <a:xfrm>
            <a:off x="1207008" y="1017588"/>
            <a:ext cx="7479792" cy="45719"/>
          </a:xfrm>
          <a:prstGeom prst="rect">
            <a:avLst/>
          </a:prstGeom>
        </p:spPr>
        <p:txBody>
          <a:bodyPr vert="horz" lIns="91440" tIns="45720" rIns="91440" bIns="45720" rtlCol="0" anchor="ctr">
            <a:normAutofit fontScale="2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a:p>
        </p:txBody>
      </p:sp>
      <p:cxnSp>
        <p:nvCxnSpPr>
          <p:cNvPr id="11" name="Connector 7">
            <a:extLst>
              <a:ext uri="{FF2B5EF4-FFF2-40B4-BE49-F238E27FC236}">
                <a16:creationId xmlns:a16="http://schemas.microsoft.com/office/drawing/2014/main" id="{2FD7DE8B-2602-7EC9-37E9-45813B473582}"/>
              </a:ext>
            </a:extLst>
          </p:cNvPr>
          <p:cNvCxnSpPr/>
          <p:nvPr/>
        </p:nvCxnSpPr>
        <p:spPr>
          <a:xfrm>
            <a:off x="2557452" y="2150862"/>
            <a:ext cx="1828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or 8">
            <a:extLst>
              <a:ext uri="{FF2B5EF4-FFF2-40B4-BE49-F238E27FC236}">
                <a16:creationId xmlns:a16="http://schemas.microsoft.com/office/drawing/2014/main" id="{E2BF173B-BD9F-7449-BF40-2B9BD5A1EE48}"/>
              </a:ext>
            </a:extLst>
          </p:cNvPr>
          <p:cNvCxnSpPr/>
          <p:nvPr/>
        </p:nvCxnSpPr>
        <p:spPr>
          <a:xfrm>
            <a:off x="5483532" y="2150862"/>
            <a:ext cx="1828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or 9">
            <a:extLst>
              <a:ext uri="{FF2B5EF4-FFF2-40B4-BE49-F238E27FC236}">
                <a16:creationId xmlns:a16="http://schemas.microsoft.com/office/drawing/2014/main" id="{3ED1E97D-5E53-05A5-6ABB-4934372E9929}"/>
              </a:ext>
            </a:extLst>
          </p:cNvPr>
          <p:cNvCxnSpPr/>
          <p:nvPr/>
        </p:nvCxnSpPr>
        <p:spPr>
          <a:xfrm>
            <a:off x="8409612" y="2150862"/>
            <a:ext cx="1828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Right Triangle 5">
            <a:extLst>
              <a:ext uri="{FF2B5EF4-FFF2-40B4-BE49-F238E27FC236}">
                <a16:creationId xmlns:a16="http://schemas.microsoft.com/office/drawing/2014/main" id="{AA60632B-996A-4C4A-517F-6A1F38C518A5}"/>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7" name="TextBox 6">
            <a:extLst>
              <a:ext uri="{FF2B5EF4-FFF2-40B4-BE49-F238E27FC236}">
                <a16:creationId xmlns:a16="http://schemas.microsoft.com/office/drawing/2014/main" id="{2E3DCF42-3BF0-A78E-A401-DD885F9DF3DE}"/>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30</a:t>
            </a:r>
          </a:p>
        </p:txBody>
      </p:sp>
      <p:pic>
        <p:nvPicPr>
          <p:cNvPr id="1027" name="Picture 3">
            <a:extLst>
              <a:ext uri="{FF2B5EF4-FFF2-40B4-BE49-F238E27FC236}">
                <a16:creationId xmlns:a16="http://schemas.microsoft.com/office/drawing/2014/main" id="{16BD96C9-7551-AFEA-EB35-8237C0B708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1851" y="1007709"/>
            <a:ext cx="2750422" cy="28300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9FB2EBD-3FEE-24BA-7750-66919C0129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393" y="1590288"/>
            <a:ext cx="2624199" cy="20010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09C9C2B-B29B-A2A7-0409-80756B0A7D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3442" y="1073186"/>
            <a:ext cx="2904403" cy="2830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031006"/>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4">
          <a:extLst>
            <a:ext uri="{FF2B5EF4-FFF2-40B4-BE49-F238E27FC236}">
              <a16:creationId xmlns:a16="http://schemas.microsoft.com/office/drawing/2014/main" id="{75676C15-43F8-3C37-4453-8B1F71F5A69F}"/>
            </a:ext>
          </a:extLst>
        </p:cNvPr>
        <p:cNvGrpSpPr/>
        <p:nvPr/>
      </p:nvGrpSpPr>
      <p:grpSpPr>
        <a:xfrm>
          <a:off x="0" y="0"/>
          <a:ext cx="0" cy="0"/>
          <a:chOff x="0" y="0"/>
          <a:chExt cx="0" cy="0"/>
        </a:xfrm>
      </p:grpSpPr>
      <p:grpSp>
        <p:nvGrpSpPr>
          <p:cNvPr id="445" name="Google Shape;445;p37">
            <a:extLst>
              <a:ext uri="{FF2B5EF4-FFF2-40B4-BE49-F238E27FC236}">
                <a16:creationId xmlns:a16="http://schemas.microsoft.com/office/drawing/2014/main" id="{43C2322E-3F0B-0E50-754C-6B1299E56677}"/>
              </a:ext>
            </a:extLst>
          </p:cNvPr>
          <p:cNvGrpSpPr/>
          <p:nvPr/>
        </p:nvGrpSpPr>
        <p:grpSpPr>
          <a:xfrm>
            <a:off x="6817625" y="1297642"/>
            <a:ext cx="2326375" cy="3885008"/>
            <a:chOff x="6817625" y="1297642"/>
            <a:chExt cx="2326375" cy="3885008"/>
          </a:xfrm>
        </p:grpSpPr>
        <p:pic>
          <p:nvPicPr>
            <p:cNvPr id="446" name="Google Shape;446;p37">
              <a:extLst>
                <a:ext uri="{FF2B5EF4-FFF2-40B4-BE49-F238E27FC236}">
                  <a16:creationId xmlns:a16="http://schemas.microsoft.com/office/drawing/2014/main" id="{24907663-2F58-1777-EB5A-938B0503BB08}"/>
                </a:ext>
              </a:extLst>
            </p:cNvPr>
            <p:cNvPicPr preferRelativeResize="0"/>
            <p:nvPr/>
          </p:nvPicPr>
          <p:blipFill rotWithShape="1">
            <a:blip r:embed="rId3">
              <a:alphaModFix/>
            </a:blip>
            <a:srcRect l="17266" t="-5105" b="64000"/>
            <a:stretch/>
          </p:blipFill>
          <p:spPr>
            <a:xfrm rot="-5400000">
              <a:off x="7131375" y="3170050"/>
              <a:ext cx="2751375" cy="1273825"/>
            </a:xfrm>
            <a:prstGeom prst="rect">
              <a:avLst/>
            </a:prstGeom>
            <a:noFill/>
            <a:ln>
              <a:noFill/>
            </a:ln>
          </p:spPr>
        </p:pic>
        <p:pic>
          <p:nvPicPr>
            <p:cNvPr id="447" name="Google Shape;447;p37">
              <a:extLst>
                <a:ext uri="{FF2B5EF4-FFF2-40B4-BE49-F238E27FC236}">
                  <a16:creationId xmlns:a16="http://schemas.microsoft.com/office/drawing/2014/main" id="{ED360355-2ABE-76EC-EE52-B2A6C9862698}"/>
                </a:ext>
              </a:extLst>
            </p:cNvPr>
            <p:cNvPicPr preferRelativeResize="0"/>
            <p:nvPr/>
          </p:nvPicPr>
          <p:blipFill rotWithShape="1">
            <a:blip r:embed="rId4">
              <a:alphaModFix/>
            </a:blip>
            <a:srcRect l="11254" r="13011" b="50881"/>
            <a:stretch/>
          </p:blipFill>
          <p:spPr>
            <a:xfrm rot="-5400000">
              <a:off x="7662509" y="1721936"/>
              <a:ext cx="1905760" cy="1057172"/>
            </a:xfrm>
            <a:prstGeom prst="rect">
              <a:avLst/>
            </a:prstGeom>
            <a:noFill/>
            <a:ln>
              <a:noFill/>
            </a:ln>
          </p:spPr>
        </p:pic>
        <p:pic>
          <p:nvPicPr>
            <p:cNvPr id="448" name="Google Shape;448;p37">
              <a:extLst>
                <a:ext uri="{FF2B5EF4-FFF2-40B4-BE49-F238E27FC236}">
                  <a16:creationId xmlns:a16="http://schemas.microsoft.com/office/drawing/2014/main" id="{B25E65BD-C316-E601-980A-06A034363892}"/>
                </a:ext>
              </a:extLst>
            </p:cNvPr>
            <p:cNvPicPr preferRelativeResize="0"/>
            <p:nvPr/>
          </p:nvPicPr>
          <p:blipFill rotWithShape="1">
            <a:blip r:embed="rId3">
              <a:alphaModFix/>
            </a:blip>
            <a:srcRect l="57583" t="1038" r="12099" b="47015"/>
            <a:stretch/>
          </p:blipFill>
          <p:spPr>
            <a:xfrm rot="-5400000">
              <a:off x="7252225" y="3251753"/>
              <a:ext cx="1457151" cy="2326350"/>
            </a:xfrm>
            <a:prstGeom prst="rect">
              <a:avLst/>
            </a:prstGeom>
            <a:noFill/>
            <a:ln>
              <a:noFill/>
            </a:ln>
          </p:spPr>
        </p:pic>
        <p:pic>
          <p:nvPicPr>
            <p:cNvPr id="449" name="Google Shape;449;p37">
              <a:extLst>
                <a:ext uri="{FF2B5EF4-FFF2-40B4-BE49-F238E27FC236}">
                  <a16:creationId xmlns:a16="http://schemas.microsoft.com/office/drawing/2014/main" id="{74870480-B633-07EF-93CA-61B827D30B05}"/>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5400000">
              <a:off x="8463824" y="3592096"/>
              <a:ext cx="930577" cy="429725"/>
            </a:xfrm>
            <a:prstGeom prst="rect">
              <a:avLst/>
            </a:prstGeom>
            <a:noFill/>
            <a:ln>
              <a:noFill/>
            </a:ln>
          </p:spPr>
        </p:pic>
        <p:pic>
          <p:nvPicPr>
            <p:cNvPr id="450" name="Google Shape;450;p37">
              <a:extLst>
                <a:ext uri="{FF2B5EF4-FFF2-40B4-BE49-F238E27FC236}">
                  <a16:creationId xmlns:a16="http://schemas.microsoft.com/office/drawing/2014/main" id="{B1F91C4D-BA92-5704-8703-BB9635A02F81}"/>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b="50443"/>
            <a:stretch/>
          </p:blipFill>
          <p:spPr>
            <a:xfrm rot="-5400000">
              <a:off x="8178413" y="4041863"/>
              <a:ext cx="1321100" cy="610075"/>
            </a:xfrm>
            <a:prstGeom prst="rect">
              <a:avLst/>
            </a:prstGeom>
            <a:noFill/>
            <a:ln>
              <a:noFill/>
            </a:ln>
          </p:spPr>
        </p:pic>
      </p:grpSp>
      <p:grpSp>
        <p:nvGrpSpPr>
          <p:cNvPr id="451" name="Google Shape;451;p37">
            <a:extLst>
              <a:ext uri="{FF2B5EF4-FFF2-40B4-BE49-F238E27FC236}">
                <a16:creationId xmlns:a16="http://schemas.microsoft.com/office/drawing/2014/main" id="{645A9294-3EBB-1F47-37E8-8472B69D9CCB}"/>
              </a:ext>
            </a:extLst>
          </p:cNvPr>
          <p:cNvGrpSpPr/>
          <p:nvPr/>
        </p:nvGrpSpPr>
        <p:grpSpPr>
          <a:xfrm>
            <a:off x="0" y="-26"/>
            <a:ext cx="2451069" cy="2989790"/>
            <a:chOff x="-52973" y="-32"/>
            <a:chExt cx="2858723" cy="3487042"/>
          </a:xfrm>
        </p:grpSpPr>
        <p:pic>
          <p:nvPicPr>
            <p:cNvPr id="452" name="Google Shape;452;p37">
              <a:extLst>
                <a:ext uri="{FF2B5EF4-FFF2-40B4-BE49-F238E27FC236}">
                  <a16:creationId xmlns:a16="http://schemas.microsoft.com/office/drawing/2014/main" id="{BC589D46-5BD5-7C55-E995-041FF250AD73}"/>
                </a:ext>
              </a:extLst>
            </p:cNvPr>
            <p:cNvPicPr preferRelativeResize="0"/>
            <p:nvPr/>
          </p:nvPicPr>
          <p:blipFill rotWithShape="1">
            <a:blip r:embed="rId3">
              <a:alphaModFix/>
            </a:blip>
            <a:srcRect t="4102" b="50813"/>
            <a:stretch/>
          </p:blipFill>
          <p:spPr>
            <a:xfrm rot="5400000" flipH="1">
              <a:off x="-1036293" y="1011032"/>
              <a:ext cx="3487035" cy="1464923"/>
            </a:xfrm>
            <a:prstGeom prst="rect">
              <a:avLst/>
            </a:prstGeom>
            <a:noFill/>
            <a:ln>
              <a:noFill/>
            </a:ln>
          </p:spPr>
        </p:pic>
        <p:pic>
          <p:nvPicPr>
            <p:cNvPr id="453" name="Google Shape;453;p37">
              <a:extLst>
                <a:ext uri="{FF2B5EF4-FFF2-40B4-BE49-F238E27FC236}">
                  <a16:creationId xmlns:a16="http://schemas.microsoft.com/office/drawing/2014/main" id="{4309E076-B507-57A3-7001-9B184254B604}"/>
                </a:ext>
              </a:extLst>
            </p:cNvPr>
            <p:cNvPicPr preferRelativeResize="0"/>
            <p:nvPr/>
          </p:nvPicPr>
          <p:blipFill rotWithShape="1">
            <a:blip r:embed="rId3">
              <a:alphaModFix/>
            </a:blip>
            <a:srcRect l="5516" t="-5104" r="37551" b="30035"/>
            <a:stretch/>
          </p:blipFill>
          <p:spPr>
            <a:xfrm rot="5400000" flipH="1">
              <a:off x="213027" y="-261194"/>
              <a:ext cx="2326757" cy="2858688"/>
            </a:xfrm>
            <a:prstGeom prst="rect">
              <a:avLst/>
            </a:prstGeom>
            <a:noFill/>
            <a:ln>
              <a:noFill/>
            </a:ln>
          </p:spPr>
        </p:pic>
        <p:pic>
          <p:nvPicPr>
            <p:cNvPr id="454" name="Google Shape;454;p37">
              <a:extLst>
                <a:ext uri="{FF2B5EF4-FFF2-40B4-BE49-F238E27FC236}">
                  <a16:creationId xmlns:a16="http://schemas.microsoft.com/office/drawing/2014/main" id="{957DBEA5-2EB7-EBF4-4827-D8D3ADAFF1D9}"/>
                </a:ext>
              </a:extLst>
            </p:cNvPr>
            <p:cNvPicPr preferRelativeResize="0"/>
            <p:nvPr/>
          </p:nvPicPr>
          <p:blipFill rotWithShape="1">
            <a:blip r:embed="rId3">
              <a:alphaModFix/>
            </a:blip>
            <a:srcRect l="5517" t="-5104" b="30035"/>
            <a:stretch/>
          </p:blipFill>
          <p:spPr>
            <a:xfrm rot="5400000" flipH="1">
              <a:off x="-373534" y="716351"/>
              <a:ext cx="2469720" cy="1828595"/>
            </a:xfrm>
            <a:prstGeom prst="rect">
              <a:avLst/>
            </a:prstGeom>
            <a:noFill/>
            <a:ln>
              <a:noFill/>
            </a:ln>
          </p:spPr>
        </p:pic>
        <p:pic>
          <p:nvPicPr>
            <p:cNvPr id="455" name="Google Shape;455;p37">
              <a:extLst>
                <a:ext uri="{FF2B5EF4-FFF2-40B4-BE49-F238E27FC236}">
                  <a16:creationId xmlns:a16="http://schemas.microsoft.com/office/drawing/2014/main" id="{E73B95DA-DA51-21D9-4FA2-A94D8AD80299}"/>
                </a:ext>
              </a:extLst>
            </p:cNvPr>
            <p:cNvPicPr preferRelativeResize="0"/>
            <p:nvPr/>
          </p:nvPicPr>
          <p:blipFill rotWithShape="1">
            <a:blip r:embed="rId3">
              <a:alphaModFix/>
            </a:blip>
            <a:srcRect t="4102" b="50813"/>
            <a:stretch/>
          </p:blipFill>
          <p:spPr>
            <a:xfrm rot="5400000" flipH="1">
              <a:off x="-762517" y="729513"/>
              <a:ext cx="2516261" cy="1057172"/>
            </a:xfrm>
            <a:prstGeom prst="rect">
              <a:avLst/>
            </a:prstGeom>
            <a:noFill/>
            <a:ln>
              <a:noFill/>
            </a:ln>
          </p:spPr>
        </p:pic>
        <p:pic>
          <p:nvPicPr>
            <p:cNvPr id="456" name="Google Shape;456;p37">
              <a:extLst>
                <a:ext uri="{FF2B5EF4-FFF2-40B4-BE49-F238E27FC236}">
                  <a16:creationId xmlns:a16="http://schemas.microsoft.com/office/drawing/2014/main" id="{FCB47390-2A46-EFE7-609C-7ECCB5F098F5}"/>
                </a:ext>
              </a:extLst>
            </p:cNvPr>
            <p:cNvPicPr preferRelativeResize="0"/>
            <p:nvPr/>
          </p:nvPicPr>
          <p:blipFill rotWithShape="1">
            <a:blip r:embed="rId3">
              <a:alphaModFix/>
            </a:blip>
            <a:srcRect l="5518" t="-5104" r="50852" b="30035"/>
            <a:stretch/>
          </p:blipFill>
          <p:spPr>
            <a:xfrm rot="5400000" flipH="1">
              <a:off x="335217" y="7616"/>
              <a:ext cx="1286629" cy="2062998"/>
            </a:xfrm>
            <a:prstGeom prst="rect">
              <a:avLst/>
            </a:prstGeom>
            <a:noFill/>
            <a:ln>
              <a:noFill/>
            </a:ln>
          </p:spPr>
        </p:pic>
        <p:pic>
          <p:nvPicPr>
            <p:cNvPr id="457" name="Google Shape;457;p37">
              <a:extLst>
                <a:ext uri="{FF2B5EF4-FFF2-40B4-BE49-F238E27FC236}">
                  <a16:creationId xmlns:a16="http://schemas.microsoft.com/office/drawing/2014/main" id="{61A8B75B-E4F9-F857-5530-BEF6FAF52699}"/>
                </a:ext>
              </a:extLst>
            </p:cNvPr>
            <p:cNvPicPr preferRelativeResize="0"/>
            <p:nvPr/>
          </p:nvPicPr>
          <p:blipFill rotWithShape="1">
            <a:blip r:embed="rId7" cstate="screen">
              <a:alphaModFix/>
              <a:extLst>
                <a:ext uri="{28A0092B-C50C-407E-A947-70E740481C1C}">
                  <a14:useLocalDpi xmlns:a14="http://schemas.microsoft.com/office/drawing/2010/main"/>
                </a:ext>
              </a:extLst>
            </a:blip>
            <a:srcRect b="50443"/>
            <a:stretch/>
          </p:blipFill>
          <p:spPr>
            <a:xfrm rot="5400000" flipH="1">
              <a:off x="-483904" y="430917"/>
              <a:ext cx="1601443" cy="739569"/>
            </a:xfrm>
            <a:prstGeom prst="rect">
              <a:avLst/>
            </a:prstGeom>
            <a:noFill/>
            <a:ln>
              <a:noFill/>
            </a:ln>
          </p:spPr>
        </p:pic>
        <p:pic>
          <p:nvPicPr>
            <p:cNvPr id="458" name="Google Shape;458;p37">
              <a:extLst>
                <a:ext uri="{FF2B5EF4-FFF2-40B4-BE49-F238E27FC236}">
                  <a16:creationId xmlns:a16="http://schemas.microsoft.com/office/drawing/2014/main" id="{A74FFC0C-53A0-0AD3-03D1-AE92DF491EF2}"/>
                </a:ext>
              </a:extLst>
            </p:cNvPr>
            <p:cNvPicPr preferRelativeResize="0"/>
            <p:nvPr/>
          </p:nvPicPr>
          <p:blipFill rotWithShape="1">
            <a:blip r:embed="rId7" cstate="screen">
              <a:alphaModFix/>
              <a:extLst>
                <a:ext uri="{28A0092B-C50C-407E-A947-70E740481C1C}">
                  <a14:useLocalDpi xmlns:a14="http://schemas.microsoft.com/office/drawing/2010/main"/>
                </a:ext>
              </a:extLst>
            </a:blip>
            <a:srcRect b="50443"/>
            <a:stretch/>
          </p:blipFill>
          <p:spPr>
            <a:xfrm rot="5400000" flipH="1">
              <a:off x="177810" y="430917"/>
              <a:ext cx="1601443" cy="739569"/>
            </a:xfrm>
            <a:prstGeom prst="rect">
              <a:avLst/>
            </a:prstGeom>
            <a:noFill/>
            <a:ln>
              <a:noFill/>
            </a:ln>
          </p:spPr>
        </p:pic>
        <p:pic>
          <p:nvPicPr>
            <p:cNvPr id="459" name="Google Shape;459;p37">
              <a:extLst>
                <a:ext uri="{FF2B5EF4-FFF2-40B4-BE49-F238E27FC236}">
                  <a16:creationId xmlns:a16="http://schemas.microsoft.com/office/drawing/2014/main" id="{E9C92334-311F-33F2-7CD5-058E3B176647}"/>
                </a:ext>
              </a:extLst>
            </p:cNvPr>
            <p:cNvPicPr preferRelativeResize="0"/>
            <p:nvPr/>
          </p:nvPicPr>
          <p:blipFill rotWithShape="1">
            <a:blip r:embed="rId4" cstate="screen">
              <a:alphaModFix/>
              <a:extLst>
                <a:ext uri="{28A0092B-C50C-407E-A947-70E740481C1C}">
                  <a14:useLocalDpi xmlns:a14="http://schemas.microsoft.com/office/drawing/2010/main"/>
                </a:ext>
              </a:extLst>
            </a:blip>
            <a:srcRect l="11254" r="13011" b="50881"/>
            <a:stretch/>
          </p:blipFill>
          <p:spPr>
            <a:xfrm rot="5400000" flipH="1">
              <a:off x="-400940" y="1132844"/>
              <a:ext cx="1562921" cy="866988"/>
            </a:xfrm>
            <a:prstGeom prst="rect">
              <a:avLst/>
            </a:prstGeom>
            <a:noFill/>
            <a:ln>
              <a:noFill/>
            </a:ln>
          </p:spPr>
        </p:pic>
      </p:grpSp>
      <p:sp>
        <p:nvSpPr>
          <p:cNvPr id="6" name="Triangle isocèle 5">
            <a:extLst>
              <a:ext uri="{FF2B5EF4-FFF2-40B4-BE49-F238E27FC236}">
                <a16:creationId xmlns:a16="http://schemas.microsoft.com/office/drawing/2014/main" id="{7CD94409-358D-5B36-FAC8-D7C43D2775DC}"/>
              </a:ext>
            </a:extLst>
          </p:cNvPr>
          <p:cNvSpPr/>
          <p:nvPr/>
        </p:nvSpPr>
        <p:spPr>
          <a:xfrm rot="5400000">
            <a:off x="-362788" y="358482"/>
            <a:ext cx="1336235" cy="6929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Triangle isocèle 6">
            <a:extLst>
              <a:ext uri="{FF2B5EF4-FFF2-40B4-BE49-F238E27FC236}">
                <a16:creationId xmlns:a16="http://schemas.microsoft.com/office/drawing/2014/main" id="{8F5F5D88-93FC-0DB3-5C34-BFD86B34ECCE}"/>
              </a:ext>
            </a:extLst>
          </p:cNvPr>
          <p:cNvSpPr/>
          <p:nvPr/>
        </p:nvSpPr>
        <p:spPr>
          <a:xfrm rot="5400000">
            <a:off x="263685" y="384531"/>
            <a:ext cx="1216784" cy="609439"/>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Triangle isocèle 7">
            <a:extLst>
              <a:ext uri="{FF2B5EF4-FFF2-40B4-BE49-F238E27FC236}">
                <a16:creationId xmlns:a16="http://schemas.microsoft.com/office/drawing/2014/main" id="{49099C9A-7467-3801-9160-3510FF401324}"/>
              </a:ext>
            </a:extLst>
          </p:cNvPr>
          <p:cNvSpPr/>
          <p:nvPr/>
        </p:nvSpPr>
        <p:spPr>
          <a:xfrm rot="16200000">
            <a:off x="8500401" y="3606916"/>
            <a:ext cx="900936" cy="4297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Triangle isocèle 8">
            <a:extLst>
              <a:ext uri="{FF2B5EF4-FFF2-40B4-BE49-F238E27FC236}">
                <a16:creationId xmlns:a16="http://schemas.microsoft.com/office/drawing/2014/main" id="{4F71468C-DF88-9131-8017-8C52A8894A0C}"/>
              </a:ext>
            </a:extLst>
          </p:cNvPr>
          <p:cNvSpPr/>
          <p:nvPr/>
        </p:nvSpPr>
        <p:spPr>
          <a:xfrm rot="16200000">
            <a:off x="8266780" y="4057942"/>
            <a:ext cx="1228851" cy="610023"/>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Google Shape;311;p30">
            <a:extLst>
              <a:ext uri="{FF2B5EF4-FFF2-40B4-BE49-F238E27FC236}">
                <a16:creationId xmlns:a16="http://schemas.microsoft.com/office/drawing/2014/main" id="{149ECCF3-2434-7FAD-85C0-752736379D84}"/>
              </a:ext>
            </a:extLst>
          </p:cNvPr>
          <p:cNvSpPr txBox="1">
            <a:spLocks/>
          </p:cNvSpPr>
          <p:nvPr/>
        </p:nvSpPr>
        <p:spPr>
          <a:xfrm>
            <a:off x="1483771" y="42887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Playfair Display"/>
              <a:buNone/>
              <a:defRPr sz="2000" b="0" i="0" u="none" strike="noStrike" cap="none">
                <a:solidFill>
                  <a:schemeClr val="dk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9pPr>
          </a:lstStyle>
          <a:p>
            <a:pPr algn="l"/>
            <a:r>
              <a:rPr lang="fr-FR"/>
              <a:t>Visualisation</a:t>
            </a:r>
            <a:endParaRPr lang="fr-FR" dirty="0"/>
          </a:p>
        </p:txBody>
      </p:sp>
      <p:pic>
        <p:nvPicPr>
          <p:cNvPr id="4" name="Google Shape;523;p32">
            <a:extLst>
              <a:ext uri="{FF2B5EF4-FFF2-40B4-BE49-F238E27FC236}">
                <a16:creationId xmlns:a16="http://schemas.microsoft.com/office/drawing/2014/main" id="{535939C0-7F73-2086-3C6A-3D61B688D2CF}"/>
              </a:ext>
            </a:extLst>
          </p:cNvPr>
          <p:cNvPicPr preferRelativeResize="0"/>
          <p:nvPr/>
        </p:nvPicPr>
        <p:blipFill rotWithShape="1">
          <a:blip r:embed="rId8" cstate="screen">
            <a:alphaModFix/>
            <a:extLst>
              <a:ext uri="{28A0092B-C50C-407E-A947-70E740481C1C}">
                <a14:useLocalDpi xmlns:a14="http://schemas.microsoft.com/office/drawing/2010/main"/>
              </a:ext>
            </a:extLst>
          </a:blip>
          <a:srcRect/>
          <a:stretch/>
        </p:blipFill>
        <p:spPr>
          <a:xfrm>
            <a:off x="1005621" y="943766"/>
            <a:ext cx="7162131" cy="3875808"/>
          </a:xfrm>
          <a:prstGeom prst="rect">
            <a:avLst/>
          </a:prstGeom>
          <a:noFill/>
          <a:ln>
            <a:noFill/>
          </a:ln>
        </p:spPr>
      </p:pic>
      <p:sp>
        <p:nvSpPr>
          <p:cNvPr id="3" name="Right Triangle 2">
            <a:extLst>
              <a:ext uri="{FF2B5EF4-FFF2-40B4-BE49-F238E27FC236}">
                <a16:creationId xmlns:a16="http://schemas.microsoft.com/office/drawing/2014/main" id="{445867C4-4B97-54E7-BAB9-713530848FD2}"/>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5" name="TextBox 4">
            <a:extLst>
              <a:ext uri="{FF2B5EF4-FFF2-40B4-BE49-F238E27FC236}">
                <a16:creationId xmlns:a16="http://schemas.microsoft.com/office/drawing/2014/main" id="{0871CE07-635A-B780-9C72-A3F19C1A48C8}"/>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31</a:t>
            </a:r>
          </a:p>
        </p:txBody>
      </p:sp>
    </p:spTree>
    <p:extLst>
      <p:ext uri="{BB962C8B-B14F-4D97-AF65-F5344CB8AC3E}">
        <p14:creationId xmlns:p14="http://schemas.microsoft.com/office/powerpoint/2010/main" val="2373694226"/>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3">
          <a:extLst>
            <a:ext uri="{FF2B5EF4-FFF2-40B4-BE49-F238E27FC236}">
              <a16:creationId xmlns:a16="http://schemas.microsoft.com/office/drawing/2014/main" id="{1CABC802-4F11-9F05-8DC7-B177D78AB5D3}"/>
            </a:ext>
          </a:extLst>
        </p:cNvPr>
        <p:cNvGrpSpPr/>
        <p:nvPr/>
      </p:nvGrpSpPr>
      <p:grpSpPr>
        <a:xfrm>
          <a:off x="0" y="0"/>
          <a:ext cx="0" cy="0"/>
          <a:chOff x="0" y="0"/>
          <a:chExt cx="0" cy="0"/>
        </a:xfrm>
      </p:grpSpPr>
      <p:sp>
        <p:nvSpPr>
          <p:cNvPr id="379" name="Google Shape;379;p32">
            <a:extLst>
              <a:ext uri="{FF2B5EF4-FFF2-40B4-BE49-F238E27FC236}">
                <a16:creationId xmlns:a16="http://schemas.microsoft.com/office/drawing/2014/main" id="{83505D63-DB88-238F-C017-713C090BC8EB}"/>
              </a:ext>
            </a:extLst>
          </p:cNvPr>
          <p:cNvSpPr txBox="1">
            <a:spLocks noGrp="1"/>
          </p:cNvSpPr>
          <p:nvPr>
            <p:ph type="title"/>
          </p:nvPr>
        </p:nvSpPr>
        <p:spPr>
          <a:xfrm>
            <a:off x="3343344" y="2415225"/>
            <a:ext cx="4354712" cy="154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Conclusion</a:t>
            </a:r>
          </a:p>
        </p:txBody>
      </p:sp>
      <p:sp>
        <p:nvSpPr>
          <p:cNvPr id="380" name="Google Shape;380;p32">
            <a:extLst>
              <a:ext uri="{FF2B5EF4-FFF2-40B4-BE49-F238E27FC236}">
                <a16:creationId xmlns:a16="http://schemas.microsoft.com/office/drawing/2014/main" id="{2EC1AEC7-FC46-FBEB-16C1-E8ED5BE44A00}"/>
              </a:ext>
            </a:extLst>
          </p:cNvPr>
          <p:cNvSpPr txBox="1">
            <a:spLocks noGrp="1"/>
          </p:cNvSpPr>
          <p:nvPr>
            <p:ph type="title" idx="2"/>
          </p:nvPr>
        </p:nvSpPr>
        <p:spPr>
          <a:xfrm>
            <a:off x="3343346" y="1148175"/>
            <a:ext cx="1214100" cy="1016100"/>
          </a:xfrm>
          <a:prstGeom prst="rect">
            <a:avLst/>
          </a:prstGeom>
          <a:noFill/>
          <a:ln>
            <a:solidFill>
              <a:schemeClr val="bg1">
                <a:lumMod val="65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C00000"/>
                </a:solidFill>
              </a:rPr>
              <a:t>07</a:t>
            </a:r>
            <a:endParaRPr dirty="0">
              <a:solidFill>
                <a:srgbClr val="C00000"/>
              </a:solidFill>
            </a:endParaRPr>
          </a:p>
        </p:txBody>
      </p:sp>
      <p:grpSp>
        <p:nvGrpSpPr>
          <p:cNvPr id="4" name="Google Shape;282;p28">
            <a:extLst>
              <a:ext uri="{FF2B5EF4-FFF2-40B4-BE49-F238E27FC236}">
                <a16:creationId xmlns:a16="http://schemas.microsoft.com/office/drawing/2014/main" id="{F7A9BBAB-BC08-89FC-0EB4-355CDDCA0138}"/>
              </a:ext>
            </a:extLst>
          </p:cNvPr>
          <p:cNvGrpSpPr/>
          <p:nvPr/>
        </p:nvGrpSpPr>
        <p:grpSpPr>
          <a:xfrm>
            <a:off x="-11454" y="426488"/>
            <a:ext cx="3375364" cy="5187250"/>
            <a:chOff x="-22735" y="408679"/>
            <a:chExt cx="3375364" cy="5187250"/>
          </a:xfrm>
        </p:grpSpPr>
        <p:pic>
          <p:nvPicPr>
            <p:cNvPr id="5" name="Google Shape;283;p28">
              <a:extLst>
                <a:ext uri="{FF2B5EF4-FFF2-40B4-BE49-F238E27FC236}">
                  <a16:creationId xmlns:a16="http://schemas.microsoft.com/office/drawing/2014/main" id="{598117AF-DEAD-EF69-C70C-53F763C5A628}"/>
                </a:ext>
              </a:extLst>
            </p:cNvPr>
            <p:cNvPicPr preferRelativeResize="0"/>
            <p:nvPr/>
          </p:nvPicPr>
          <p:blipFill rotWithShape="1">
            <a:blip r:embed="rId3">
              <a:alphaModFix/>
            </a:blip>
            <a:srcRect l="5517" t="-5104" b="30035"/>
            <a:stretch/>
          </p:blipFill>
          <p:spPr>
            <a:xfrm rot="5400000">
              <a:off x="-539655" y="1113340"/>
              <a:ext cx="3981888" cy="2948008"/>
            </a:xfrm>
            <a:prstGeom prst="rect">
              <a:avLst/>
            </a:prstGeom>
            <a:noFill/>
            <a:ln>
              <a:noFill/>
            </a:ln>
          </p:spPr>
        </p:pic>
        <p:pic>
          <p:nvPicPr>
            <p:cNvPr id="6" name="Google Shape;284;p28">
              <a:extLst>
                <a:ext uri="{FF2B5EF4-FFF2-40B4-BE49-F238E27FC236}">
                  <a16:creationId xmlns:a16="http://schemas.microsoft.com/office/drawing/2014/main" id="{FAF91A83-CDD5-B316-4B36-05488001FF41}"/>
                </a:ext>
              </a:extLst>
            </p:cNvPr>
            <p:cNvPicPr preferRelativeResize="0"/>
            <p:nvPr/>
          </p:nvPicPr>
          <p:blipFill rotWithShape="1">
            <a:blip r:embed="rId4">
              <a:alphaModFix/>
            </a:blip>
            <a:srcRect l="11254" r="13011" b="50881"/>
            <a:stretch/>
          </p:blipFill>
          <p:spPr>
            <a:xfrm rot="5400000">
              <a:off x="-600537" y="1202811"/>
              <a:ext cx="2723513" cy="1510690"/>
            </a:xfrm>
            <a:prstGeom prst="rect">
              <a:avLst/>
            </a:prstGeom>
            <a:noFill/>
            <a:ln>
              <a:noFill/>
            </a:ln>
          </p:spPr>
        </p:pic>
        <p:pic>
          <p:nvPicPr>
            <p:cNvPr id="7" name="Google Shape;285;p28">
              <a:extLst>
                <a:ext uri="{FF2B5EF4-FFF2-40B4-BE49-F238E27FC236}">
                  <a16:creationId xmlns:a16="http://schemas.microsoft.com/office/drawing/2014/main" id="{99165A62-BDA5-1F6E-4B36-2C45D6D9C4FD}"/>
                </a:ext>
              </a:extLst>
            </p:cNvPr>
            <p:cNvPicPr preferRelativeResize="0"/>
            <p:nvPr/>
          </p:nvPicPr>
          <p:blipFill rotWithShape="1">
            <a:blip r:embed="rId3">
              <a:alphaModFix/>
            </a:blip>
            <a:srcRect t="4102" b="50813"/>
            <a:stretch/>
          </p:blipFill>
          <p:spPr>
            <a:xfrm rot="5400000">
              <a:off x="-1036776" y="2590637"/>
              <a:ext cx="3595978" cy="1510690"/>
            </a:xfrm>
            <a:prstGeom prst="rect">
              <a:avLst/>
            </a:prstGeom>
            <a:noFill/>
            <a:ln>
              <a:noFill/>
            </a:ln>
          </p:spPr>
        </p:pic>
        <p:pic>
          <p:nvPicPr>
            <p:cNvPr id="8" name="Google Shape;286;p28">
              <a:extLst>
                <a:ext uri="{FF2B5EF4-FFF2-40B4-BE49-F238E27FC236}">
                  <a16:creationId xmlns:a16="http://schemas.microsoft.com/office/drawing/2014/main" id="{E6757662-F0A0-0EFA-1C09-00844394CDAE}"/>
                </a:ext>
              </a:extLst>
            </p:cNvPr>
            <p:cNvPicPr preferRelativeResize="0"/>
            <p:nvPr/>
          </p:nvPicPr>
          <p:blipFill rotWithShape="1">
            <a:blip r:embed="rId3">
              <a:alphaModFix/>
            </a:blip>
            <a:srcRect l="5516" t="-5104" r="37551" b="30035"/>
            <a:stretch/>
          </p:blipFill>
          <p:spPr>
            <a:xfrm rot="5400000">
              <a:off x="251575" y="2465300"/>
              <a:ext cx="2399450" cy="2948000"/>
            </a:xfrm>
            <a:prstGeom prst="rect">
              <a:avLst/>
            </a:prstGeom>
            <a:noFill/>
            <a:ln>
              <a:noFill/>
            </a:ln>
          </p:spPr>
        </p:pic>
        <p:grpSp>
          <p:nvGrpSpPr>
            <p:cNvPr id="9" name="Google Shape;287;p28">
              <a:extLst>
                <a:ext uri="{FF2B5EF4-FFF2-40B4-BE49-F238E27FC236}">
                  <a16:creationId xmlns:a16="http://schemas.microsoft.com/office/drawing/2014/main" id="{C98F45F9-C7B5-3BA0-FDA2-F6FB41ED0F82}"/>
                </a:ext>
              </a:extLst>
            </p:cNvPr>
            <p:cNvGrpSpPr/>
            <p:nvPr/>
          </p:nvGrpSpPr>
          <p:grpSpPr>
            <a:xfrm rot="-5400000">
              <a:off x="-599782" y="2439476"/>
              <a:ext cx="3281550" cy="2127456"/>
              <a:chOff x="-8" y="0"/>
              <a:chExt cx="3281550" cy="2127456"/>
            </a:xfrm>
          </p:grpSpPr>
          <p:pic>
            <p:nvPicPr>
              <p:cNvPr id="13" name="Google Shape;288;p28">
                <a:extLst>
                  <a:ext uri="{FF2B5EF4-FFF2-40B4-BE49-F238E27FC236}">
                    <a16:creationId xmlns:a16="http://schemas.microsoft.com/office/drawing/2014/main" id="{F45BD283-EB6A-E31F-9AD1-372FA512A8FE}"/>
                  </a:ext>
                </a:extLst>
              </p:cNvPr>
              <p:cNvPicPr preferRelativeResize="0"/>
              <p:nvPr/>
            </p:nvPicPr>
            <p:blipFill rotWithShape="1">
              <a:blip r:embed="rId3">
                <a:alphaModFix/>
              </a:blip>
              <a:srcRect l="5517" t="-5104" b="30035"/>
              <a:stretch/>
            </p:blipFill>
            <p:spPr>
              <a:xfrm rot="10800000">
                <a:off x="408192" y="0"/>
                <a:ext cx="2873350" cy="2127450"/>
              </a:xfrm>
              <a:prstGeom prst="rect">
                <a:avLst/>
              </a:prstGeom>
              <a:noFill/>
              <a:ln>
                <a:noFill/>
              </a:ln>
            </p:spPr>
          </p:pic>
          <p:pic>
            <p:nvPicPr>
              <p:cNvPr id="14" name="Google Shape;289;p28">
                <a:extLst>
                  <a:ext uri="{FF2B5EF4-FFF2-40B4-BE49-F238E27FC236}">
                    <a16:creationId xmlns:a16="http://schemas.microsoft.com/office/drawing/2014/main" id="{035F6413-0EE6-3387-3CFA-B182DC4B223D}"/>
                  </a:ext>
                </a:extLst>
              </p:cNvPr>
              <p:cNvPicPr preferRelativeResize="0"/>
              <p:nvPr/>
            </p:nvPicPr>
            <p:blipFill rotWithShape="1">
              <a:blip r:embed="rId4">
                <a:alphaModFix/>
              </a:blip>
              <a:srcRect l="11254" r="13011" b="50881"/>
              <a:stretch/>
            </p:blipFill>
            <p:spPr>
              <a:xfrm rot="10800000">
                <a:off x="1316242" y="20631"/>
                <a:ext cx="1965300" cy="1090200"/>
              </a:xfrm>
              <a:prstGeom prst="rect">
                <a:avLst/>
              </a:prstGeom>
              <a:noFill/>
              <a:ln>
                <a:noFill/>
              </a:ln>
            </p:spPr>
          </p:pic>
          <p:pic>
            <p:nvPicPr>
              <p:cNvPr id="15" name="Google Shape;290;p28">
                <a:extLst>
                  <a:ext uri="{FF2B5EF4-FFF2-40B4-BE49-F238E27FC236}">
                    <a16:creationId xmlns:a16="http://schemas.microsoft.com/office/drawing/2014/main" id="{8F52CE39-A558-F35C-5625-92E28188CB8F}"/>
                  </a:ext>
                </a:extLst>
              </p:cNvPr>
              <p:cNvPicPr preferRelativeResize="0"/>
              <p:nvPr/>
            </p:nvPicPr>
            <p:blipFill rotWithShape="1">
              <a:blip r:embed="rId3">
                <a:alphaModFix/>
              </a:blip>
              <a:srcRect t="4102" b="50813"/>
              <a:stretch/>
            </p:blipFill>
            <p:spPr>
              <a:xfrm rot="10800000">
                <a:off x="-8" y="20626"/>
                <a:ext cx="2594875" cy="1090200"/>
              </a:xfrm>
              <a:prstGeom prst="rect">
                <a:avLst/>
              </a:prstGeom>
              <a:noFill/>
              <a:ln>
                <a:noFill/>
              </a:ln>
            </p:spPr>
          </p:pic>
          <p:pic>
            <p:nvPicPr>
              <p:cNvPr id="16" name="Google Shape;291;p28">
                <a:extLst>
                  <a:ext uri="{FF2B5EF4-FFF2-40B4-BE49-F238E27FC236}">
                    <a16:creationId xmlns:a16="http://schemas.microsoft.com/office/drawing/2014/main" id="{B17B9B18-61FA-F46C-A770-38420A6AC308}"/>
                  </a:ext>
                </a:extLst>
              </p:cNvPr>
              <p:cNvPicPr preferRelativeResize="0"/>
              <p:nvPr/>
            </p:nvPicPr>
            <p:blipFill rotWithShape="1">
              <a:blip r:embed="rId3">
                <a:alphaModFix/>
              </a:blip>
              <a:srcRect l="5518" t="-5104" r="50852" b="30035"/>
              <a:stretch/>
            </p:blipFill>
            <p:spPr>
              <a:xfrm rot="10800000">
                <a:off x="408192" y="6"/>
                <a:ext cx="1326825" cy="2127450"/>
              </a:xfrm>
              <a:prstGeom prst="rect">
                <a:avLst/>
              </a:prstGeom>
              <a:noFill/>
              <a:ln>
                <a:noFill/>
              </a:ln>
            </p:spPr>
          </p:pic>
          <p:pic>
            <p:nvPicPr>
              <p:cNvPr id="17" name="Google Shape;292;p28">
                <a:extLst>
                  <a:ext uri="{FF2B5EF4-FFF2-40B4-BE49-F238E27FC236}">
                    <a16:creationId xmlns:a16="http://schemas.microsoft.com/office/drawing/2014/main" id="{C1270CC7-C5F8-50E0-52A2-915D4F08E902}"/>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
                <a:ext cx="1651475" cy="762675"/>
              </a:xfrm>
              <a:prstGeom prst="rect">
                <a:avLst/>
              </a:prstGeom>
              <a:noFill/>
              <a:ln>
                <a:solidFill>
                  <a:schemeClr val="accent3">
                    <a:lumMod val="65000"/>
                  </a:schemeClr>
                </a:solidFill>
              </a:ln>
            </p:spPr>
          </p:pic>
          <p:pic>
            <p:nvPicPr>
              <p:cNvPr id="18" name="Google Shape;293;p28">
                <a:extLst>
                  <a:ext uri="{FF2B5EF4-FFF2-40B4-BE49-F238E27FC236}">
                    <a16:creationId xmlns:a16="http://schemas.microsoft.com/office/drawing/2014/main" id="{EF7DD897-988E-A57C-5A9B-07F2BA015736}"/>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82393"/>
                <a:ext cx="1651475" cy="762675"/>
              </a:xfrm>
              <a:prstGeom prst="rect">
                <a:avLst/>
              </a:prstGeom>
              <a:noFill/>
              <a:ln>
                <a:noFill/>
              </a:ln>
            </p:spPr>
          </p:pic>
        </p:grpSp>
        <p:pic>
          <p:nvPicPr>
            <p:cNvPr id="10" name="Google Shape;294;p28">
              <a:extLst>
                <a:ext uri="{FF2B5EF4-FFF2-40B4-BE49-F238E27FC236}">
                  <a16:creationId xmlns:a16="http://schemas.microsoft.com/office/drawing/2014/main" id="{AA4A8FA7-8303-847B-BC59-15A4D65B4527}"/>
                </a:ext>
              </a:extLst>
            </p:cNvPr>
            <p:cNvPicPr preferRelativeResize="0"/>
            <p:nvPr/>
          </p:nvPicPr>
          <p:blipFill rotWithShape="1">
            <a:blip r:embed="rId3">
              <a:alphaModFix/>
            </a:blip>
            <a:srcRect l="35435" t="1038" r="-10067" b="47015"/>
            <a:stretch/>
          </p:blipFill>
          <p:spPr>
            <a:xfrm rot="5400000">
              <a:off x="-923033" y="1320266"/>
              <a:ext cx="5187250" cy="3364075"/>
            </a:xfrm>
            <a:prstGeom prst="rect">
              <a:avLst/>
            </a:prstGeom>
            <a:noFill/>
            <a:ln>
              <a:noFill/>
            </a:ln>
          </p:spPr>
        </p:pic>
        <p:pic>
          <p:nvPicPr>
            <p:cNvPr id="11" name="Google Shape;295;p28">
              <a:extLst>
                <a:ext uri="{FF2B5EF4-FFF2-40B4-BE49-F238E27FC236}">
                  <a16:creationId xmlns:a16="http://schemas.microsoft.com/office/drawing/2014/main" id="{A30030F3-109F-28AF-DDED-0AC26F47F00B}"/>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b="50443"/>
            <a:stretch/>
          </p:blipFill>
          <p:spPr>
            <a:xfrm rot="5400000">
              <a:off x="-280950" y="996475"/>
              <a:ext cx="959650" cy="443150"/>
            </a:xfrm>
            <a:prstGeom prst="rect">
              <a:avLst/>
            </a:prstGeom>
            <a:noFill/>
            <a:ln>
              <a:noFill/>
            </a:ln>
          </p:spPr>
        </p:pic>
        <p:pic>
          <p:nvPicPr>
            <p:cNvPr id="12" name="Google Shape;296;p28">
              <a:extLst>
                <a:ext uri="{FF2B5EF4-FFF2-40B4-BE49-F238E27FC236}">
                  <a16:creationId xmlns:a16="http://schemas.microsoft.com/office/drawing/2014/main" id="{B285946C-7AF7-7BC5-2140-053F91437272}"/>
                </a:ext>
              </a:extLst>
            </p:cNvPr>
            <p:cNvPicPr preferRelativeResize="0"/>
            <p:nvPr/>
          </p:nvPicPr>
          <p:blipFill rotWithShape="1">
            <a:blip r:embed="rId7">
              <a:alphaModFix/>
            </a:blip>
            <a:srcRect b="50443"/>
            <a:stretch/>
          </p:blipFill>
          <p:spPr>
            <a:xfrm rot="5400000">
              <a:off x="-638593" y="2163864"/>
              <a:ext cx="2288614" cy="1056839"/>
            </a:xfrm>
            <a:prstGeom prst="rect">
              <a:avLst/>
            </a:prstGeom>
            <a:noFill/>
            <a:ln>
              <a:noFill/>
            </a:ln>
          </p:spPr>
        </p:pic>
      </p:grpSp>
      <p:sp>
        <p:nvSpPr>
          <p:cNvPr id="19" name="Triangle isocèle 18">
            <a:extLst>
              <a:ext uri="{FF2B5EF4-FFF2-40B4-BE49-F238E27FC236}">
                <a16:creationId xmlns:a16="http://schemas.microsoft.com/office/drawing/2014/main" id="{C40F6BF5-2BB2-FB37-BBF3-6045D481AD0A}"/>
              </a:ext>
            </a:extLst>
          </p:cNvPr>
          <p:cNvSpPr/>
          <p:nvPr/>
        </p:nvSpPr>
        <p:spPr>
          <a:xfrm rot="5400000">
            <a:off x="-255125" y="1022300"/>
            <a:ext cx="912939" cy="438210"/>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Triangle isocèle 19">
            <a:extLst>
              <a:ext uri="{FF2B5EF4-FFF2-40B4-BE49-F238E27FC236}">
                <a16:creationId xmlns:a16="http://schemas.microsoft.com/office/drawing/2014/main" id="{30768725-5D3E-D52A-D2C0-D744791F024C}"/>
              </a:ext>
            </a:extLst>
          </p:cNvPr>
          <p:cNvSpPr/>
          <p:nvPr/>
        </p:nvSpPr>
        <p:spPr>
          <a:xfrm rot="5400000">
            <a:off x="-497311" y="2205968"/>
            <a:ext cx="1965301" cy="971009"/>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 name="Google Shape;297;p28">
            <a:extLst>
              <a:ext uri="{FF2B5EF4-FFF2-40B4-BE49-F238E27FC236}">
                <a16:creationId xmlns:a16="http://schemas.microsoft.com/office/drawing/2014/main" id="{E156DD74-CD69-1A43-2130-675F93EDF549}"/>
              </a:ext>
            </a:extLst>
          </p:cNvPr>
          <p:cNvPicPr preferRelativeResize="0"/>
          <p:nvPr/>
        </p:nvPicPr>
        <p:blipFill rotWithShape="1">
          <a:blip r:embed="rId4">
            <a:alphaModFix/>
          </a:blip>
          <a:srcRect l="11254" r="13011" b="50881"/>
          <a:stretch/>
        </p:blipFill>
        <p:spPr>
          <a:xfrm rot="5400000">
            <a:off x="-369683" y="3114437"/>
            <a:ext cx="1611750" cy="894075"/>
          </a:xfrm>
          <a:prstGeom prst="rect">
            <a:avLst/>
          </a:prstGeom>
          <a:noFill/>
          <a:ln>
            <a:noFill/>
          </a:ln>
        </p:spPr>
      </p:pic>
      <p:pic>
        <p:nvPicPr>
          <p:cNvPr id="22" name="Google Shape;297;p28">
            <a:extLst>
              <a:ext uri="{FF2B5EF4-FFF2-40B4-BE49-F238E27FC236}">
                <a16:creationId xmlns:a16="http://schemas.microsoft.com/office/drawing/2014/main" id="{37003B15-99DA-719C-2A8B-CFC669B9A8C2}"/>
              </a:ext>
            </a:extLst>
          </p:cNvPr>
          <p:cNvPicPr preferRelativeResize="0"/>
          <p:nvPr/>
        </p:nvPicPr>
        <p:blipFill rotWithShape="1">
          <a:blip r:embed="rId4">
            <a:alphaModFix/>
          </a:blip>
          <a:srcRect l="11254" r="13011" b="50881"/>
          <a:stretch/>
        </p:blipFill>
        <p:spPr>
          <a:xfrm rot="5400000">
            <a:off x="256744" y="3870712"/>
            <a:ext cx="1611750" cy="894075"/>
          </a:xfrm>
          <a:prstGeom prst="rect">
            <a:avLst/>
          </a:prstGeom>
          <a:noFill/>
          <a:ln>
            <a:noFill/>
          </a:ln>
        </p:spPr>
      </p:pic>
      <p:sp>
        <p:nvSpPr>
          <p:cNvPr id="23" name="Triangle isocèle 22">
            <a:extLst>
              <a:ext uri="{FF2B5EF4-FFF2-40B4-BE49-F238E27FC236}">
                <a16:creationId xmlns:a16="http://schemas.microsoft.com/office/drawing/2014/main" id="{216CBD1A-A053-D90D-25F3-77EDEE9449A0}"/>
              </a:ext>
            </a:extLst>
          </p:cNvPr>
          <p:cNvSpPr/>
          <p:nvPr/>
        </p:nvSpPr>
        <p:spPr>
          <a:xfrm rot="5400000">
            <a:off x="-417944" y="3962832"/>
            <a:ext cx="1480883" cy="6929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82" name="Groupe 381">
            <a:extLst>
              <a:ext uri="{FF2B5EF4-FFF2-40B4-BE49-F238E27FC236}">
                <a16:creationId xmlns:a16="http://schemas.microsoft.com/office/drawing/2014/main" id="{F5F34FE5-506C-B8AF-678E-716D19B73270}"/>
              </a:ext>
            </a:extLst>
          </p:cNvPr>
          <p:cNvGrpSpPr/>
          <p:nvPr/>
        </p:nvGrpSpPr>
        <p:grpSpPr>
          <a:xfrm rot="10800000">
            <a:off x="6007221" y="-1075871"/>
            <a:ext cx="3381669" cy="5425321"/>
            <a:chOff x="134640" y="748320"/>
            <a:chExt cx="3381669" cy="5425321"/>
          </a:xfrm>
        </p:grpSpPr>
        <p:grpSp>
          <p:nvGrpSpPr>
            <p:cNvPr id="24" name="Google Shape;282;p28">
              <a:extLst>
                <a:ext uri="{FF2B5EF4-FFF2-40B4-BE49-F238E27FC236}">
                  <a16:creationId xmlns:a16="http://schemas.microsoft.com/office/drawing/2014/main" id="{BA987CD2-9449-7E8E-3104-BD281972D3D3}"/>
                </a:ext>
              </a:extLst>
            </p:cNvPr>
            <p:cNvGrpSpPr/>
            <p:nvPr/>
          </p:nvGrpSpPr>
          <p:grpSpPr>
            <a:xfrm>
              <a:off x="140946" y="748320"/>
              <a:ext cx="3375363" cy="5425321"/>
              <a:chOff x="-22735" y="596399"/>
              <a:chExt cx="3375363" cy="5425321"/>
            </a:xfrm>
          </p:grpSpPr>
          <p:pic>
            <p:nvPicPr>
              <p:cNvPr id="25" name="Google Shape;283;p28">
                <a:extLst>
                  <a:ext uri="{FF2B5EF4-FFF2-40B4-BE49-F238E27FC236}">
                    <a16:creationId xmlns:a16="http://schemas.microsoft.com/office/drawing/2014/main" id="{F94EEE37-8823-2881-21F1-4243ABED8517}"/>
                  </a:ext>
                </a:extLst>
              </p:cNvPr>
              <p:cNvPicPr preferRelativeResize="0"/>
              <p:nvPr/>
            </p:nvPicPr>
            <p:blipFill rotWithShape="1">
              <a:blip r:embed="rId3">
                <a:alphaModFix/>
              </a:blip>
              <a:srcRect l="5517" t="-5104" b="30035"/>
              <a:stretch/>
            </p:blipFill>
            <p:spPr>
              <a:xfrm rot="5400000">
                <a:off x="-539655" y="1113340"/>
                <a:ext cx="3981888" cy="2948008"/>
              </a:xfrm>
              <a:prstGeom prst="rect">
                <a:avLst/>
              </a:prstGeom>
              <a:noFill/>
              <a:ln>
                <a:noFill/>
              </a:ln>
            </p:spPr>
          </p:pic>
          <p:pic>
            <p:nvPicPr>
              <p:cNvPr id="26" name="Google Shape;284;p28">
                <a:extLst>
                  <a:ext uri="{FF2B5EF4-FFF2-40B4-BE49-F238E27FC236}">
                    <a16:creationId xmlns:a16="http://schemas.microsoft.com/office/drawing/2014/main" id="{A57C7AE1-A29C-1F2F-C351-7167D96FA173}"/>
                  </a:ext>
                </a:extLst>
              </p:cNvPr>
              <p:cNvPicPr preferRelativeResize="0"/>
              <p:nvPr/>
            </p:nvPicPr>
            <p:blipFill rotWithShape="1">
              <a:blip r:embed="rId4">
                <a:alphaModFix/>
              </a:blip>
              <a:srcRect l="11254" r="13011" b="50881"/>
              <a:stretch/>
            </p:blipFill>
            <p:spPr>
              <a:xfrm rot="5400000">
                <a:off x="-600537" y="1202811"/>
                <a:ext cx="2723513" cy="1510690"/>
              </a:xfrm>
              <a:prstGeom prst="rect">
                <a:avLst/>
              </a:prstGeom>
              <a:noFill/>
              <a:ln>
                <a:noFill/>
              </a:ln>
            </p:spPr>
          </p:pic>
          <p:pic>
            <p:nvPicPr>
              <p:cNvPr id="27" name="Google Shape;285;p28">
                <a:extLst>
                  <a:ext uri="{FF2B5EF4-FFF2-40B4-BE49-F238E27FC236}">
                    <a16:creationId xmlns:a16="http://schemas.microsoft.com/office/drawing/2014/main" id="{C14BF76A-79C4-B211-638B-E3034854347F}"/>
                  </a:ext>
                </a:extLst>
              </p:cNvPr>
              <p:cNvPicPr preferRelativeResize="0"/>
              <p:nvPr/>
            </p:nvPicPr>
            <p:blipFill rotWithShape="1">
              <a:blip r:embed="rId3">
                <a:alphaModFix/>
              </a:blip>
              <a:srcRect t="4102" b="50813"/>
              <a:stretch/>
            </p:blipFill>
            <p:spPr>
              <a:xfrm rot="5400000">
                <a:off x="-1036776" y="2590637"/>
                <a:ext cx="3595978" cy="1510690"/>
              </a:xfrm>
              <a:prstGeom prst="rect">
                <a:avLst/>
              </a:prstGeom>
              <a:noFill/>
              <a:ln>
                <a:noFill/>
              </a:ln>
            </p:spPr>
          </p:pic>
          <p:pic>
            <p:nvPicPr>
              <p:cNvPr id="28" name="Google Shape;286;p28">
                <a:extLst>
                  <a:ext uri="{FF2B5EF4-FFF2-40B4-BE49-F238E27FC236}">
                    <a16:creationId xmlns:a16="http://schemas.microsoft.com/office/drawing/2014/main" id="{7FC48D11-C3EB-D6C3-7134-65D93441D823}"/>
                  </a:ext>
                </a:extLst>
              </p:cNvPr>
              <p:cNvPicPr preferRelativeResize="0"/>
              <p:nvPr/>
            </p:nvPicPr>
            <p:blipFill rotWithShape="1">
              <a:blip r:embed="rId3">
                <a:alphaModFix/>
              </a:blip>
              <a:srcRect l="5516" t="-5104" r="37551" b="30035"/>
              <a:stretch/>
            </p:blipFill>
            <p:spPr>
              <a:xfrm rot="5400000">
                <a:off x="251575" y="2465300"/>
                <a:ext cx="2399450" cy="2948000"/>
              </a:xfrm>
              <a:prstGeom prst="rect">
                <a:avLst/>
              </a:prstGeom>
              <a:noFill/>
              <a:ln>
                <a:noFill/>
              </a:ln>
            </p:spPr>
          </p:pic>
          <p:grpSp>
            <p:nvGrpSpPr>
              <p:cNvPr id="29" name="Google Shape;287;p28">
                <a:extLst>
                  <a:ext uri="{FF2B5EF4-FFF2-40B4-BE49-F238E27FC236}">
                    <a16:creationId xmlns:a16="http://schemas.microsoft.com/office/drawing/2014/main" id="{6F79C338-B92E-583F-865C-FE0EF829588D}"/>
                  </a:ext>
                </a:extLst>
              </p:cNvPr>
              <p:cNvGrpSpPr/>
              <p:nvPr/>
            </p:nvGrpSpPr>
            <p:grpSpPr>
              <a:xfrm rot="-5400000">
                <a:off x="-599782" y="2439476"/>
                <a:ext cx="3281550" cy="2127456"/>
                <a:chOff x="-8" y="0"/>
                <a:chExt cx="3281550" cy="2127456"/>
              </a:xfrm>
            </p:grpSpPr>
            <p:pic>
              <p:nvPicPr>
                <p:cNvPr id="353" name="Google Shape;288;p28">
                  <a:extLst>
                    <a:ext uri="{FF2B5EF4-FFF2-40B4-BE49-F238E27FC236}">
                      <a16:creationId xmlns:a16="http://schemas.microsoft.com/office/drawing/2014/main" id="{AE4B32D4-4305-39A6-3AF6-B029BBAB287B}"/>
                    </a:ext>
                  </a:extLst>
                </p:cNvPr>
                <p:cNvPicPr preferRelativeResize="0"/>
                <p:nvPr/>
              </p:nvPicPr>
              <p:blipFill rotWithShape="1">
                <a:blip r:embed="rId3">
                  <a:alphaModFix/>
                </a:blip>
                <a:srcRect l="5517" t="-5104" b="30035"/>
                <a:stretch/>
              </p:blipFill>
              <p:spPr>
                <a:xfrm rot="10800000">
                  <a:off x="408192" y="0"/>
                  <a:ext cx="2873350" cy="2127450"/>
                </a:xfrm>
                <a:prstGeom prst="rect">
                  <a:avLst/>
                </a:prstGeom>
                <a:noFill/>
                <a:ln>
                  <a:noFill/>
                </a:ln>
              </p:spPr>
            </p:pic>
            <p:pic>
              <p:nvPicPr>
                <p:cNvPr id="354" name="Google Shape;289;p28">
                  <a:extLst>
                    <a:ext uri="{FF2B5EF4-FFF2-40B4-BE49-F238E27FC236}">
                      <a16:creationId xmlns:a16="http://schemas.microsoft.com/office/drawing/2014/main" id="{17DDCD16-CB3B-DEC9-C028-5071C25004A7}"/>
                    </a:ext>
                  </a:extLst>
                </p:cNvPr>
                <p:cNvPicPr preferRelativeResize="0"/>
                <p:nvPr/>
              </p:nvPicPr>
              <p:blipFill rotWithShape="1">
                <a:blip r:embed="rId4">
                  <a:alphaModFix/>
                </a:blip>
                <a:srcRect l="11254" r="13011" b="50881"/>
                <a:stretch/>
              </p:blipFill>
              <p:spPr>
                <a:xfrm rot="10800000">
                  <a:off x="1316242" y="20631"/>
                  <a:ext cx="1965300" cy="1090200"/>
                </a:xfrm>
                <a:prstGeom prst="rect">
                  <a:avLst/>
                </a:prstGeom>
                <a:noFill/>
                <a:ln>
                  <a:noFill/>
                </a:ln>
              </p:spPr>
            </p:pic>
            <p:pic>
              <p:nvPicPr>
                <p:cNvPr id="355" name="Google Shape;290;p28">
                  <a:extLst>
                    <a:ext uri="{FF2B5EF4-FFF2-40B4-BE49-F238E27FC236}">
                      <a16:creationId xmlns:a16="http://schemas.microsoft.com/office/drawing/2014/main" id="{8FB99E61-9FC1-AB94-5622-ED2DB9AF3667}"/>
                    </a:ext>
                  </a:extLst>
                </p:cNvPr>
                <p:cNvPicPr preferRelativeResize="0"/>
                <p:nvPr/>
              </p:nvPicPr>
              <p:blipFill rotWithShape="1">
                <a:blip r:embed="rId3">
                  <a:alphaModFix/>
                </a:blip>
                <a:srcRect t="4102" b="50813"/>
                <a:stretch/>
              </p:blipFill>
              <p:spPr>
                <a:xfrm rot="10800000">
                  <a:off x="-8" y="20626"/>
                  <a:ext cx="2594875" cy="1090200"/>
                </a:xfrm>
                <a:prstGeom prst="rect">
                  <a:avLst/>
                </a:prstGeom>
                <a:noFill/>
                <a:ln>
                  <a:noFill/>
                </a:ln>
              </p:spPr>
            </p:pic>
            <p:pic>
              <p:nvPicPr>
                <p:cNvPr id="356" name="Google Shape;291;p28">
                  <a:extLst>
                    <a:ext uri="{FF2B5EF4-FFF2-40B4-BE49-F238E27FC236}">
                      <a16:creationId xmlns:a16="http://schemas.microsoft.com/office/drawing/2014/main" id="{ACA12B67-4B2B-637C-73E4-79759CF396DA}"/>
                    </a:ext>
                  </a:extLst>
                </p:cNvPr>
                <p:cNvPicPr preferRelativeResize="0"/>
                <p:nvPr/>
              </p:nvPicPr>
              <p:blipFill rotWithShape="1">
                <a:blip r:embed="rId3">
                  <a:alphaModFix/>
                </a:blip>
                <a:srcRect l="5518" t="-5104" r="50852" b="30035"/>
                <a:stretch/>
              </p:blipFill>
              <p:spPr>
                <a:xfrm rot="10800000">
                  <a:off x="408192" y="6"/>
                  <a:ext cx="1326825" cy="2127450"/>
                </a:xfrm>
                <a:prstGeom prst="rect">
                  <a:avLst/>
                </a:prstGeom>
                <a:noFill/>
                <a:ln>
                  <a:noFill/>
                </a:ln>
              </p:spPr>
            </p:pic>
            <p:pic>
              <p:nvPicPr>
                <p:cNvPr id="357" name="Google Shape;292;p28">
                  <a:extLst>
                    <a:ext uri="{FF2B5EF4-FFF2-40B4-BE49-F238E27FC236}">
                      <a16:creationId xmlns:a16="http://schemas.microsoft.com/office/drawing/2014/main" id="{C3B829FA-8B92-2158-D501-6C70E0F5C36B}"/>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
                  <a:ext cx="1651475" cy="762675"/>
                </a:xfrm>
                <a:prstGeom prst="rect">
                  <a:avLst/>
                </a:prstGeom>
                <a:noFill/>
                <a:ln>
                  <a:solidFill>
                    <a:schemeClr val="accent3">
                      <a:lumMod val="65000"/>
                    </a:schemeClr>
                  </a:solidFill>
                </a:ln>
              </p:spPr>
            </p:pic>
            <p:pic>
              <p:nvPicPr>
                <p:cNvPr id="358" name="Google Shape;293;p28">
                  <a:extLst>
                    <a:ext uri="{FF2B5EF4-FFF2-40B4-BE49-F238E27FC236}">
                      <a16:creationId xmlns:a16="http://schemas.microsoft.com/office/drawing/2014/main" id="{E33C1977-BFA1-0FFE-0135-8526AF9FBFD5}"/>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82393"/>
                  <a:ext cx="1651475" cy="762675"/>
                </a:xfrm>
                <a:prstGeom prst="rect">
                  <a:avLst/>
                </a:prstGeom>
                <a:noFill/>
                <a:ln>
                  <a:noFill/>
                </a:ln>
              </p:spPr>
            </p:pic>
          </p:grpSp>
          <p:pic>
            <p:nvPicPr>
              <p:cNvPr id="30" name="Google Shape;294;p28">
                <a:extLst>
                  <a:ext uri="{FF2B5EF4-FFF2-40B4-BE49-F238E27FC236}">
                    <a16:creationId xmlns:a16="http://schemas.microsoft.com/office/drawing/2014/main" id="{D8D3EEFC-A491-CDEA-3D3D-12D3C9BFC366}"/>
                  </a:ext>
                </a:extLst>
              </p:cNvPr>
              <p:cNvPicPr preferRelativeResize="0"/>
              <p:nvPr/>
            </p:nvPicPr>
            <p:blipFill rotWithShape="1">
              <a:blip r:embed="rId3">
                <a:alphaModFix/>
              </a:blip>
              <a:srcRect l="35435" t="1038" r="-10067" b="47015"/>
              <a:stretch/>
            </p:blipFill>
            <p:spPr>
              <a:xfrm rot="5400000">
                <a:off x="-923034" y="1746057"/>
                <a:ext cx="5187250" cy="3364075"/>
              </a:xfrm>
              <a:prstGeom prst="rect">
                <a:avLst/>
              </a:prstGeom>
              <a:noFill/>
              <a:ln>
                <a:noFill/>
              </a:ln>
            </p:spPr>
          </p:pic>
          <p:pic>
            <p:nvPicPr>
              <p:cNvPr id="31" name="Google Shape;295;p28">
                <a:extLst>
                  <a:ext uri="{FF2B5EF4-FFF2-40B4-BE49-F238E27FC236}">
                    <a16:creationId xmlns:a16="http://schemas.microsoft.com/office/drawing/2014/main" id="{470751B5-B015-0204-C4B7-73CFD941BF5C}"/>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b="50443"/>
              <a:stretch/>
            </p:blipFill>
            <p:spPr>
              <a:xfrm rot="5400000">
                <a:off x="-280950" y="996475"/>
                <a:ext cx="959650" cy="443150"/>
              </a:xfrm>
              <a:prstGeom prst="rect">
                <a:avLst/>
              </a:prstGeom>
              <a:noFill/>
              <a:ln>
                <a:noFill/>
              </a:ln>
            </p:spPr>
          </p:pic>
          <p:pic>
            <p:nvPicPr>
              <p:cNvPr id="352" name="Google Shape;296;p28">
                <a:extLst>
                  <a:ext uri="{FF2B5EF4-FFF2-40B4-BE49-F238E27FC236}">
                    <a16:creationId xmlns:a16="http://schemas.microsoft.com/office/drawing/2014/main" id="{808ACF93-AA9B-1BBA-C1E3-67A33E185D8E}"/>
                  </a:ext>
                </a:extLst>
              </p:cNvPr>
              <p:cNvPicPr preferRelativeResize="0"/>
              <p:nvPr/>
            </p:nvPicPr>
            <p:blipFill rotWithShape="1">
              <a:blip r:embed="rId7">
                <a:alphaModFix/>
              </a:blip>
              <a:srcRect b="50443"/>
              <a:stretch/>
            </p:blipFill>
            <p:spPr>
              <a:xfrm rot="5400000">
                <a:off x="-638593" y="2163864"/>
                <a:ext cx="2288614" cy="1056839"/>
              </a:xfrm>
              <a:prstGeom prst="rect">
                <a:avLst/>
              </a:prstGeom>
              <a:noFill/>
              <a:ln>
                <a:noFill/>
              </a:ln>
            </p:spPr>
          </p:pic>
        </p:grpSp>
        <p:sp>
          <p:nvSpPr>
            <p:cNvPr id="359" name="Triangle isocèle 358">
              <a:extLst>
                <a:ext uri="{FF2B5EF4-FFF2-40B4-BE49-F238E27FC236}">
                  <a16:creationId xmlns:a16="http://schemas.microsoft.com/office/drawing/2014/main" id="{1E5FA4DC-B2E5-BD2D-6D35-42748D1F5507}"/>
                </a:ext>
              </a:extLst>
            </p:cNvPr>
            <p:cNvSpPr/>
            <p:nvPr/>
          </p:nvSpPr>
          <p:spPr>
            <a:xfrm rot="5400000">
              <a:off x="-102725" y="1174700"/>
              <a:ext cx="912939" cy="438210"/>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0" name="Triangle isocèle 359">
              <a:extLst>
                <a:ext uri="{FF2B5EF4-FFF2-40B4-BE49-F238E27FC236}">
                  <a16:creationId xmlns:a16="http://schemas.microsoft.com/office/drawing/2014/main" id="{E437969A-653C-A9C0-9DD9-2AE48860670B}"/>
                </a:ext>
              </a:extLst>
            </p:cNvPr>
            <p:cNvSpPr/>
            <p:nvPr/>
          </p:nvSpPr>
          <p:spPr>
            <a:xfrm rot="5400000">
              <a:off x="-344911" y="2358368"/>
              <a:ext cx="1965301" cy="971009"/>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61" name="Google Shape;297;p28">
              <a:extLst>
                <a:ext uri="{FF2B5EF4-FFF2-40B4-BE49-F238E27FC236}">
                  <a16:creationId xmlns:a16="http://schemas.microsoft.com/office/drawing/2014/main" id="{F3937CD2-E3CA-7C15-F792-50715FC4150F}"/>
                </a:ext>
              </a:extLst>
            </p:cNvPr>
            <p:cNvPicPr preferRelativeResize="0"/>
            <p:nvPr/>
          </p:nvPicPr>
          <p:blipFill rotWithShape="1">
            <a:blip r:embed="rId4">
              <a:alphaModFix/>
            </a:blip>
            <a:srcRect l="11254" r="13011" b="50881"/>
            <a:stretch/>
          </p:blipFill>
          <p:spPr>
            <a:xfrm rot="5400000">
              <a:off x="-217283" y="3266837"/>
              <a:ext cx="1611750" cy="894075"/>
            </a:xfrm>
            <a:prstGeom prst="rect">
              <a:avLst/>
            </a:prstGeom>
            <a:noFill/>
            <a:ln>
              <a:noFill/>
            </a:ln>
          </p:spPr>
        </p:pic>
        <p:pic>
          <p:nvPicPr>
            <p:cNvPr id="362" name="Google Shape;297;p28">
              <a:extLst>
                <a:ext uri="{FF2B5EF4-FFF2-40B4-BE49-F238E27FC236}">
                  <a16:creationId xmlns:a16="http://schemas.microsoft.com/office/drawing/2014/main" id="{C2C13A23-61AB-EC55-0843-814D6E019316}"/>
                </a:ext>
              </a:extLst>
            </p:cNvPr>
            <p:cNvPicPr preferRelativeResize="0"/>
            <p:nvPr/>
          </p:nvPicPr>
          <p:blipFill rotWithShape="1">
            <a:blip r:embed="rId4">
              <a:alphaModFix/>
            </a:blip>
            <a:srcRect l="11254" r="13011" b="50881"/>
            <a:stretch/>
          </p:blipFill>
          <p:spPr>
            <a:xfrm rot="5400000">
              <a:off x="409144" y="4023112"/>
              <a:ext cx="1611750" cy="894075"/>
            </a:xfrm>
            <a:prstGeom prst="rect">
              <a:avLst/>
            </a:prstGeom>
            <a:noFill/>
            <a:ln>
              <a:noFill/>
            </a:ln>
          </p:spPr>
        </p:pic>
        <p:sp>
          <p:nvSpPr>
            <p:cNvPr id="363" name="Triangle isocèle 362">
              <a:extLst>
                <a:ext uri="{FF2B5EF4-FFF2-40B4-BE49-F238E27FC236}">
                  <a16:creationId xmlns:a16="http://schemas.microsoft.com/office/drawing/2014/main" id="{D11CF477-FEBE-26FD-1353-DAF360865A55}"/>
                </a:ext>
              </a:extLst>
            </p:cNvPr>
            <p:cNvSpPr/>
            <p:nvPr/>
          </p:nvSpPr>
          <p:spPr>
            <a:xfrm rot="5400000">
              <a:off x="-250405" y="4153798"/>
              <a:ext cx="1480883" cy="6929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1894475806"/>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701" name="Google Shape;701;p48"/>
          <p:cNvPicPr preferRelativeResize="0"/>
          <p:nvPr/>
        </p:nvPicPr>
        <p:blipFill rotWithShape="1">
          <a:blip r:embed="rId3">
            <a:alphaModFix/>
          </a:blip>
          <a:srcRect/>
          <a:stretch/>
        </p:blipFill>
        <p:spPr>
          <a:xfrm>
            <a:off x="5501343" y="2084274"/>
            <a:ext cx="2929432" cy="2956279"/>
          </a:xfrm>
          <a:prstGeom prst="rect">
            <a:avLst/>
          </a:prstGeom>
          <a:noFill/>
          <a:ln>
            <a:noFill/>
          </a:ln>
        </p:spPr>
      </p:pic>
      <p:pic>
        <p:nvPicPr>
          <p:cNvPr id="702" name="Google Shape;702;p48"/>
          <p:cNvPicPr preferRelativeResize="0"/>
          <p:nvPr/>
        </p:nvPicPr>
        <p:blipFill rotWithShape="1">
          <a:blip r:embed="rId3">
            <a:alphaModFix/>
          </a:blip>
          <a:srcRect b="26831"/>
          <a:stretch/>
        </p:blipFill>
        <p:spPr>
          <a:xfrm>
            <a:off x="2453125" y="2084275"/>
            <a:ext cx="4143110" cy="3059225"/>
          </a:xfrm>
          <a:prstGeom prst="rect">
            <a:avLst/>
          </a:prstGeom>
          <a:noFill/>
          <a:ln>
            <a:noFill/>
          </a:ln>
        </p:spPr>
      </p:pic>
      <p:sp>
        <p:nvSpPr>
          <p:cNvPr id="704" name="Google Shape;704;p4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pic>
        <p:nvPicPr>
          <p:cNvPr id="705" name="Google Shape;705;p48"/>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3350972" y="3128038"/>
            <a:ext cx="1641074" cy="1656127"/>
          </a:xfrm>
          <a:prstGeom prst="rect">
            <a:avLst/>
          </a:prstGeom>
          <a:noFill/>
          <a:ln>
            <a:noFill/>
          </a:ln>
        </p:spPr>
      </p:pic>
      <p:sp>
        <p:nvSpPr>
          <p:cNvPr id="2" name="Triangle isocèle 1">
            <a:extLst>
              <a:ext uri="{FF2B5EF4-FFF2-40B4-BE49-F238E27FC236}">
                <a16:creationId xmlns:a16="http://schemas.microsoft.com/office/drawing/2014/main" id="{6A1BBE8E-97DE-D495-8A2E-F391F447DC03}"/>
              </a:ext>
            </a:extLst>
          </p:cNvPr>
          <p:cNvSpPr/>
          <p:nvPr/>
        </p:nvSpPr>
        <p:spPr>
          <a:xfrm rot="5400000">
            <a:off x="-195983" y="4208068"/>
            <a:ext cx="615900" cy="261259"/>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Triangle isocèle 2">
            <a:extLst>
              <a:ext uri="{FF2B5EF4-FFF2-40B4-BE49-F238E27FC236}">
                <a16:creationId xmlns:a16="http://schemas.microsoft.com/office/drawing/2014/main" id="{C910263A-ADA0-690B-46AA-76FA692BBC56}"/>
              </a:ext>
            </a:extLst>
          </p:cNvPr>
          <p:cNvSpPr/>
          <p:nvPr/>
        </p:nvSpPr>
        <p:spPr>
          <a:xfrm rot="2959114">
            <a:off x="8619114" y="-315870"/>
            <a:ext cx="1049771" cy="631740"/>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TextBox 4">
            <a:extLst>
              <a:ext uri="{FF2B5EF4-FFF2-40B4-BE49-F238E27FC236}">
                <a16:creationId xmlns:a16="http://schemas.microsoft.com/office/drawing/2014/main" id="{20490815-5CB7-877D-9C15-0D0DD5013E85}"/>
              </a:ext>
            </a:extLst>
          </p:cNvPr>
          <p:cNvSpPr txBox="1"/>
          <p:nvPr/>
        </p:nvSpPr>
        <p:spPr>
          <a:xfrm>
            <a:off x="1024128" y="1371600"/>
            <a:ext cx="7538184" cy="2308324"/>
          </a:xfrm>
          <a:prstGeom prst="rect">
            <a:avLst/>
          </a:prstGeom>
          <a:noFill/>
        </p:spPr>
        <p:txBody>
          <a:bodyPr wrap="square">
            <a:spAutoFit/>
          </a:bodyPr>
          <a:lstStyle/>
          <a:p>
            <a:pPr marL="285750" indent="-285750">
              <a:buClr>
                <a:srgbClr val="C00000"/>
              </a:buClr>
              <a:buFont typeface="Arial" panose="020B0604020202020204" pitchFamily="34" charset="0"/>
              <a:buChar char="►"/>
            </a:pPr>
            <a:r>
              <a:rPr lang="en-US" sz="1800" dirty="0">
                <a:latin typeface="Playfair Display" panose="00000500000000000000" pitchFamily="2" charset="0"/>
              </a:rPr>
              <a:t>The project transitioned from a reactive NOC to a proactive SOC, enhancing network performance and user experience.</a:t>
            </a:r>
          </a:p>
          <a:p>
            <a:pPr marL="285750" indent="-285750">
              <a:buClr>
                <a:srgbClr val="C00000"/>
              </a:buClr>
              <a:buFont typeface="Arial" panose="020B0604020202020204" pitchFamily="34" charset="0"/>
              <a:buChar char="►"/>
            </a:pPr>
            <a:r>
              <a:rPr lang="en-US" sz="1800" dirty="0">
                <a:latin typeface="Playfair Display" panose="00000500000000000000" pitchFamily="2" charset="0"/>
              </a:rPr>
              <a:t>Implemented predictive models and recommendation systems to address network issues efficiently.</a:t>
            </a:r>
          </a:p>
          <a:p>
            <a:pPr marL="285750" indent="-285750">
              <a:buClr>
                <a:srgbClr val="C00000"/>
              </a:buClr>
              <a:buFont typeface="Arial" panose="020B0604020202020204" pitchFamily="34" charset="0"/>
              <a:buChar char="►"/>
            </a:pPr>
            <a:r>
              <a:rPr lang="en-US" sz="1800" dirty="0">
                <a:latin typeface="Playfair Display" panose="00000500000000000000" pitchFamily="2" charset="0"/>
              </a:rPr>
              <a:t>Provided real-time insights through dynamic dashboards, advancing proactive network management.</a:t>
            </a:r>
          </a:p>
          <a:p>
            <a:pPr marL="285750" indent="-285750">
              <a:buClr>
                <a:srgbClr val="C00000"/>
              </a:buClr>
              <a:buFont typeface="Arial" panose="020B0604020202020204" pitchFamily="34" charset="0"/>
              <a:buChar char="►"/>
            </a:pPr>
            <a:r>
              <a:rPr lang="en-US" sz="1800" dirty="0">
                <a:latin typeface="Playfair Display" panose="00000500000000000000" pitchFamily="2" charset="0"/>
              </a:rPr>
              <a:t>Enhanced technical expertise and applied innovative solutions in telecommunications. </a:t>
            </a:r>
          </a:p>
        </p:txBody>
      </p:sp>
      <p:sp>
        <p:nvSpPr>
          <p:cNvPr id="6" name="Right Triangle 5">
            <a:extLst>
              <a:ext uri="{FF2B5EF4-FFF2-40B4-BE49-F238E27FC236}">
                <a16:creationId xmlns:a16="http://schemas.microsoft.com/office/drawing/2014/main" id="{BAA05593-AD02-CEF4-9B9A-4FF745D1544B}"/>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7" name="TextBox 6">
            <a:extLst>
              <a:ext uri="{FF2B5EF4-FFF2-40B4-BE49-F238E27FC236}">
                <a16:creationId xmlns:a16="http://schemas.microsoft.com/office/drawing/2014/main" id="{D1E6F6DE-2B2E-2807-70A3-AF61E4D9E979}"/>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33</a:t>
            </a:r>
          </a:p>
        </p:txBody>
      </p:sp>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6E307F2D-8CB8-6D18-AB9A-8C48E922D695}"/>
            </a:ext>
          </a:extLst>
        </p:cNvPr>
        <p:cNvGrpSpPr/>
        <p:nvPr/>
      </p:nvGrpSpPr>
      <p:grpSpPr>
        <a:xfrm>
          <a:off x="0" y="0"/>
          <a:ext cx="0" cy="0"/>
          <a:chOff x="0" y="0"/>
          <a:chExt cx="0" cy="0"/>
        </a:xfrm>
      </p:grpSpPr>
      <p:pic>
        <p:nvPicPr>
          <p:cNvPr id="701" name="Google Shape;701;p48">
            <a:extLst>
              <a:ext uri="{FF2B5EF4-FFF2-40B4-BE49-F238E27FC236}">
                <a16:creationId xmlns:a16="http://schemas.microsoft.com/office/drawing/2014/main" id="{E4719744-9509-828D-72DC-32EFE61FBEBF}"/>
              </a:ext>
            </a:extLst>
          </p:cNvPr>
          <p:cNvPicPr preferRelativeResize="0"/>
          <p:nvPr/>
        </p:nvPicPr>
        <p:blipFill rotWithShape="1">
          <a:blip r:embed="rId3">
            <a:alphaModFix/>
          </a:blip>
          <a:srcRect/>
          <a:stretch/>
        </p:blipFill>
        <p:spPr>
          <a:xfrm>
            <a:off x="3735959" y="1093610"/>
            <a:ext cx="2929432" cy="2956279"/>
          </a:xfrm>
          <a:prstGeom prst="rect">
            <a:avLst/>
          </a:prstGeom>
          <a:noFill/>
          <a:ln>
            <a:noFill/>
          </a:ln>
        </p:spPr>
      </p:pic>
      <p:pic>
        <p:nvPicPr>
          <p:cNvPr id="702" name="Google Shape;702;p48">
            <a:extLst>
              <a:ext uri="{FF2B5EF4-FFF2-40B4-BE49-F238E27FC236}">
                <a16:creationId xmlns:a16="http://schemas.microsoft.com/office/drawing/2014/main" id="{43F9E8FB-D2D5-F5DF-3B4E-AB4FA278AF02}"/>
              </a:ext>
            </a:extLst>
          </p:cNvPr>
          <p:cNvPicPr preferRelativeResize="0"/>
          <p:nvPr/>
        </p:nvPicPr>
        <p:blipFill rotWithShape="1">
          <a:blip r:embed="rId3">
            <a:alphaModFix/>
          </a:blip>
          <a:srcRect b="26831"/>
          <a:stretch/>
        </p:blipFill>
        <p:spPr>
          <a:xfrm>
            <a:off x="2453125" y="2084275"/>
            <a:ext cx="4143110" cy="3059225"/>
          </a:xfrm>
          <a:prstGeom prst="rect">
            <a:avLst/>
          </a:prstGeom>
          <a:noFill/>
          <a:ln>
            <a:noFill/>
          </a:ln>
        </p:spPr>
      </p:pic>
      <p:sp>
        <p:nvSpPr>
          <p:cNvPr id="704" name="Google Shape;704;p48">
            <a:extLst>
              <a:ext uri="{FF2B5EF4-FFF2-40B4-BE49-F238E27FC236}">
                <a16:creationId xmlns:a16="http://schemas.microsoft.com/office/drawing/2014/main" id="{88D3B5BC-3DB5-0EB1-789A-A5981B34248B}"/>
              </a:ext>
            </a:extLst>
          </p:cNvPr>
          <p:cNvSpPr txBox="1">
            <a:spLocks noGrp="1"/>
          </p:cNvSpPr>
          <p:nvPr>
            <p:ph type="title"/>
          </p:nvPr>
        </p:nvSpPr>
        <p:spPr>
          <a:xfrm>
            <a:off x="319509" y="35933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Prespective</a:t>
            </a:r>
            <a:endParaRPr dirty="0"/>
          </a:p>
        </p:txBody>
      </p:sp>
      <p:pic>
        <p:nvPicPr>
          <p:cNvPr id="705" name="Google Shape;705;p48">
            <a:extLst>
              <a:ext uri="{FF2B5EF4-FFF2-40B4-BE49-F238E27FC236}">
                <a16:creationId xmlns:a16="http://schemas.microsoft.com/office/drawing/2014/main" id="{DF407989-C95A-CF13-60C2-206DC707DB40}"/>
              </a:ext>
            </a:extLst>
          </p:cNvPr>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3350972" y="3128038"/>
            <a:ext cx="1641074" cy="1656127"/>
          </a:xfrm>
          <a:prstGeom prst="rect">
            <a:avLst/>
          </a:prstGeom>
          <a:noFill/>
          <a:ln>
            <a:noFill/>
          </a:ln>
        </p:spPr>
      </p:pic>
      <p:sp>
        <p:nvSpPr>
          <p:cNvPr id="2" name="Triangle isocèle 1">
            <a:extLst>
              <a:ext uri="{FF2B5EF4-FFF2-40B4-BE49-F238E27FC236}">
                <a16:creationId xmlns:a16="http://schemas.microsoft.com/office/drawing/2014/main" id="{B998E611-207D-DFBD-8E87-9AE1E5A3F3A5}"/>
              </a:ext>
            </a:extLst>
          </p:cNvPr>
          <p:cNvSpPr/>
          <p:nvPr/>
        </p:nvSpPr>
        <p:spPr>
          <a:xfrm rot="5400000">
            <a:off x="-195983" y="4208068"/>
            <a:ext cx="615900" cy="261259"/>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Triangle isocèle 2">
            <a:extLst>
              <a:ext uri="{FF2B5EF4-FFF2-40B4-BE49-F238E27FC236}">
                <a16:creationId xmlns:a16="http://schemas.microsoft.com/office/drawing/2014/main" id="{A2FDF1C9-6C33-1A51-076E-95C2BA840312}"/>
              </a:ext>
            </a:extLst>
          </p:cNvPr>
          <p:cNvSpPr/>
          <p:nvPr/>
        </p:nvSpPr>
        <p:spPr>
          <a:xfrm rot="2959114">
            <a:off x="8553953" y="-203694"/>
            <a:ext cx="1049771" cy="631740"/>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6" name="Diagram 15">
            <a:extLst>
              <a:ext uri="{FF2B5EF4-FFF2-40B4-BE49-F238E27FC236}">
                <a16:creationId xmlns:a16="http://schemas.microsoft.com/office/drawing/2014/main" id="{AC8425D6-7052-40F5-26CD-E1962A6520EF}"/>
              </a:ext>
            </a:extLst>
          </p:cNvPr>
          <p:cNvGraphicFramePr/>
          <p:nvPr>
            <p:extLst>
              <p:ext uri="{D42A27DB-BD31-4B8C-83A1-F6EECF244321}">
                <p14:modId xmlns:p14="http://schemas.microsoft.com/office/powerpoint/2010/main" val="321437295"/>
              </p:ext>
            </p:extLst>
          </p:nvPr>
        </p:nvGraphicFramePr>
        <p:xfrm>
          <a:off x="457201" y="1175772"/>
          <a:ext cx="8394192" cy="347087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Right Triangle 16">
            <a:extLst>
              <a:ext uri="{FF2B5EF4-FFF2-40B4-BE49-F238E27FC236}">
                <a16:creationId xmlns:a16="http://schemas.microsoft.com/office/drawing/2014/main" id="{836F67CA-9BF1-052E-421F-908A79667248}"/>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18" name="TextBox 17">
            <a:extLst>
              <a:ext uri="{FF2B5EF4-FFF2-40B4-BE49-F238E27FC236}">
                <a16:creationId xmlns:a16="http://schemas.microsoft.com/office/drawing/2014/main" id="{1BE5A23A-8668-8A9F-629A-59274C4FEEB0}"/>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34</a:t>
            </a:r>
          </a:p>
        </p:txBody>
      </p:sp>
    </p:spTree>
    <p:extLst>
      <p:ext uri="{BB962C8B-B14F-4D97-AF65-F5344CB8AC3E}">
        <p14:creationId xmlns:p14="http://schemas.microsoft.com/office/powerpoint/2010/main" val="455606244"/>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8" name="Right Triangle 7">
            <a:extLst>
              <a:ext uri="{FF2B5EF4-FFF2-40B4-BE49-F238E27FC236}">
                <a16:creationId xmlns:a16="http://schemas.microsoft.com/office/drawing/2014/main" id="{4E12E417-D2E6-9FD4-2E38-A06E7DC17AE7}"/>
              </a:ext>
            </a:extLst>
          </p:cNvPr>
          <p:cNvSpPr/>
          <p:nvPr/>
        </p:nvSpPr>
        <p:spPr>
          <a:xfrm rot="18595726">
            <a:off x="2319351" y="377087"/>
            <a:ext cx="4579996" cy="5265527"/>
          </a:xfrm>
          <a:prstGeom prst="rtTriangle">
            <a:avLst/>
          </a:prstGeom>
          <a:solidFill>
            <a:srgbClr val="FCFCFC"/>
          </a:solidFill>
          <a:ln>
            <a:solidFill>
              <a:srgbClr val="FDFDFD"/>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0" name="Google Shape;650;p47"/>
          <p:cNvSpPr txBox="1">
            <a:spLocks noGrp="1"/>
          </p:cNvSpPr>
          <p:nvPr>
            <p:ph type="title"/>
          </p:nvPr>
        </p:nvSpPr>
        <p:spPr>
          <a:xfrm>
            <a:off x="2423069" y="2176421"/>
            <a:ext cx="4448100" cy="10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grpSp>
        <p:nvGrpSpPr>
          <p:cNvPr id="680" name="Google Shape;680;p47"/>
          <p:cNvGrpSpPr/>
          <p:nvPr/>
        </p:nvGrpSpPr>
        <p:grpSpPr>
          <a:xfrm rot="-5400000" flipH="1">
            <a:off x="6510233" y="-976719"/>
            <a:ext cx="1665020" cy="3618460"/>
            <a:chOff x="-22726" y="12"/>
            <a:chExt cx="2370810" cy="5152300"/>
          </a:xfrm>
        </p:grpSpPr>
        <p:pic>
          <p:nvPicPr>
            <p:cNvPr id="681" name="Google Shape;681;p47"/>
            <p:cNvPicPr preferRelativeResize="0"/>
            <p:nvPr/>
          </p:nvPicPr>
          <p:blipFill rotWithShape="1">
            <a:blip r:embed="rId3" cstate="screen">
              <a:alphaModFix/>
              <a:extLst>
                <a:ext uri="{28A0092B-C50C-407E-A947-70E740481C1C}">
                  <a14:useLocalDpi xmlns:a14="http://schemas.microsoft.com/office/drawing/2010/main"/>
                </a:ext>
              </a:extLst>
            </a:blip>
            <a:srcRect l="5517" t="-5104" b="30035"/>
            <a:stretch/>
          </p:blipFill>
          <p:spPr>
            <a:xfrm rot="5400000">
              <a:off x="-361014" y="877812"/>
              <a:ext cx="2605925" cy="1929300"/>
            </a:xfrm>
            <a:prstGeom prst="rect">
              <a:avLst/>
            </a:prstGeom>
            <a:noFill/>
            <a:ln>
              <a:noFill/>
            </a:ln>
          </p:spPr>
        </p:pic>
        <p:pic>
          <p:nvPicPr>
            <p:cNvPr id="682" name="Google Shape;682;p47"/>
            <p:cNvPicPr preferRelativeResize="0"/>
            <p:nvPr/>
          </p:nvPicPr>
          <p:blipFill rotWithShape="1">
            <a:blip r:embed="rId4">
              <a:alphaModFix/>
            </a:blip>
            <a:srcRect l="11254" r="13011" b="50881"/>
            <a:stretch/>
          </p:blipFill>
          <p:spPr>
            <a:xfrm rot="5400000">
              <a:off x="-487394" y="1982825"/>
              <a:ext cx="2190249" cy="1214897"/>
            </a:xfrm>
            <a:prstGeom prst="rect">
              <a:avLst/>
            </a:prstGeom>
            <a:noFill/>
            <a:ln>
              <a:noFill/>
            </a:ln>
          </p:spPr>
        </p:pic>
        <p:pic>
          <p:nvPicPr>
            <p:cNvPr id="683" name="Google Shape;683;p47"/>
            <p:cNvPicPr preferRelativeResize="0"/>
            <p:nvPr/>
          </p:nvPicPr>
          <p:blipFill rotWithShape="1">
            <a:blip r:embed="rId5">
              <a:alphaModFix/>
            </a:blip>
            <a:srcRect t="4102" b="50813"/>
            <a:stretch/>
          </p:blipFill>
          <p:spPr>
            <a:xfrm rot="5400000">
              <a:off x="-838218" y="3098916"/>
              <a:ext cx="2891885" cy="1214897"/>
            </a:xfrm>
            <a:prstGeom prst="rect">
              <a:avLst/>
            </a:prstGeom>
            <a:noFill/>
            <a:ln>
              <a:noFill/>
            </a:ln>
          </p:spPr>
        </p:pic>
        <p:pic>
          <p:nvPicPr>
            <p:cNvPr id="684" name="Google Shape;684;p47"/>
            <p:cNvPicPr preferRelativeResize="0"/>
            <p:nvPr/>
          </p:nvPicPr>
          <p:blipFill rotWithShape="1">
            <a:blip r:embed="rId5">
              <a:alphaModFix/>
            </a:blip>
            <a:srcRect l="5516" t="-5104" r="37551" b="30035"/>
            <a:stretch/>
          </p:blipFill>
          <p:spPr>
            <a:xfrm rot="5400000">
              <a:off x="197874" y="2998120"/>
              <a:ext cx="1929638" cy="2370781"/>
            </a:xfrm>
            <a:prstGeom prst="rect">
              <a:avLst/>
            </a:prstGeom>
            <a:noFill/>
            <a:ln>
              <a:noFill/>
            </a:ln>
          </p:spPr>
        </p:pic>
        <p:pic>
          <p:nvPicPr>
            <p:cNvPr id="685" name="Google Shape;685;p47"/>
            <p:cNvPicPr preferRelativeResize="0"/>
            <p:nvPr/>
          </p:nvPicPr>
          <p:blipFill rotWithShape="1">
            <a:blip r:embed="rId6" cstate="screen">
              <a:alphaModFix/>
              <a:extLst>
                <a:ext uri="{28A0092B-C50C-407E-A947-70E740481C1C}">
                  <a14:useLocalDpi xmlns:a14="http://schemas.microsoft.com/office/drawing/2010/main"/>
                </a:ext>
              </a:extLst>
            </a:blip>
            <a:srcRect l="5517" t="-5104" b="30035"/>
            <a:stretch/>
          </p:blipFill>
          <p:spPr>
            <a:xfrm rot="5400000">
              <a:off x="-288575" y="3041699"/>
              <a:ext cx="2048200" cy="1516500"/>
            </a:xfrm>
            <a:prstGeom prst="rect">
              <a:avLst/>
            </a:prstGeom>
            <a:noFill/>
            <a:ln>
              <a:noFill/>
            </a:ln>
          </p:spPr>
        </p:pic>
        <p:pic>
          <p:nvPicPr>
            <p:cNvPr id="686" name="Google Shape;686;p47"/>
            <p:cNvPicPr preferRelativeResize="0"/>
            <p:nvPr/>
          </p:nvPicPr>
          <p:blipFill rotWithShape="1">
            <a:blip r:embed="rId7" cstate="screen">
              <a:alphaModFix/>
              <a:extLst>
                <a:ext uri="{28A0092B-C50C-407E-A947-70E740481C1C}">
                  <a14:useLocalDpi xmlns:a14="http://schemas.microsoft.com/office/drawing/2010/main"/>
                </a:ext>
              </a:extLst>
            </a:blip>
            <a:srcRect l="11254" r="13011" b="50881"/>
            <a:stretch/>
          </p:blipFill>
          <p:spPr>
            <a:xfrm rot="5400000">
              <a:off x="-358013" y="2865168"/>
              <a:ext cx="1580494" cy="876739"/>
            </a:xfrm>
            <a:prstGeom prst="rect">
              <a:avLst/>
            </a:prstGeom>
            <a:noFill/>
            <a:ln>
              <a:noFill/>
            </a:ln>
          </p:spPr>
        </p:pic>
        <p:pic>
          <p:nvPicPr>
            <p:cNvPr id="687" name="Google Shape;687;p47"/>
            <p:cNvPicPr preferRelativeResize="0"/>
            <p:nvPr/>
          </p:nvPicPr>
          <p:blipFill rotWithShape="1">
            <a:blip r:embed="rId8" cstate="screen">
              <a:alphaModFix/>
              <a:extLst>
                <a:ext uri="{28A0092B-C50C-407E-A947-70E740481C1C}">
                  <a14:useLocalDpi xmlns:a14="http://schemas.microsoft.com/office/drawing/2010/main"/>
                </a:ext>
              </a:extLst>
            </a:blip>
            <a:srcRect t="4102" b="50813"/>
            <a:stretch/>
          </p:blipFill>
          <p:spPr>
            <a:xfrm rot="5400000">
              <a:off x="-611169" y="3670544"/>
              <a:ext cx="2086798" cy="876739"/>
            </a:xfrm>
            <a:prstGeom prst="rect">
              <a:avLst/>
            </a:prstGeom>
            <a:noFill/>
            <a:ln>
              <a:noFill/>
            </a:ln>
          </p:spPr>
        </p:pic>
        <p:pic>
          <p:nvPicPr>
            <p:cNvPr id="688" name="Google Shape;688;p47"/>
            <p:cNvPicPr preferRelativeResize="0"/>
            <p:nvPr/>
          </p:nvPicPr>
          <p:blipFill rotWithShape="1">
            <a:blip r:embed="rId9" cstate="screen">
              <a:alphaModFix/>
              <a:extLst>
                <a:ext uri="{28A0092B-C50C-407E-A947-70E740481C1C}">
                  <a14:useLocalDpi xmlns:a14="http://schemas.microsoft.com/office/drawing/2010/main"/>
                </a:ext>
              </a:extLst>
            </a:blip>
            <a:srcRect l="5518" t="-5104" r="50852" b="30035"/>
            <a:stretch/>
          </p:blipFill>
          <p:spPr>
            <a:xfrm rot="5400000">
              <a:off x="299210" y="3435075"/>
              <a:ext cx="1067033" cy="1710895"/>
            </a:xfrm>
            <a:prstGeom prst="rect">
              <a:avLst/>
            </a:prstGeom>
            <a:noFill/>
            <a:ln>
              <a:noFill/>
            </a:ln>
          </p:spPr>
        </p:pic>
        <p:pic>
          <p:nvPicPr>
            <p:cNvPr id="689" name="Google Shape;689;p47"/>
            <p:cNvPicPr preferRelativeResize="0"/>
            <p:nvPr/>
          </p:nvPicPr>
          <p:blipFill rotWithShape="1">
            <a:blip r:embed="rId10" cstate="screen">
              <a:alphaModFix/>
              <a:extLst>
                <a:ext uri="{28A0092B-C50C-407E-A947-70E740481C1C}">
                  <a14:useLocalDpi xmlns:a14="http://schemas.microsoft.com/office/drawing/2010/main"/>
                </a:ext>
              </a:extLst>
            </a:blip>
            <a:srcRect b="50443"/>
            <a:stretch/>
          </p:blipFill>
          <p:spPr>
            <a:xfrm rot="5400000">
              <a:off x="-380108" y="4181573"/>
              <a:ext cx="1328116" cy="613343"/>
            </a:xfrm>
            <a:prstGeom prst="rect">
              <a:avLst/>
            </a:prstGeom>
            <a:noFill/>
            <a:ln>
              <a:noFill/>
            </a:ln>
          </p:spPr>
        </p:pic>
        <p:pic>
          <p:nvPicPr>
            <p:cNvPr id="690" name="Google Shape;690;p47"/>
            <p:cNvPicPr preferRelativeResize="0"/>
            <p:nvPr/>
          </p:nvPicPr>
          <p:blipFill rotWithShape="1">
            <a:blip r:embed="rId10" cstate="screen">
              <a:alphaModFix/>
              <a:extLst>
                <a:ext uri="{28A0092B-C50C-407E-A947-70E740481C1C}">
                  <a14:useLocalDpi xmlns:a14="http://schemas.microsoft.com/office/drawing/2010/main"/>
                </a:ext>
              </a:extLst>
            </a:blip>
            <a:srcRect b="50443"/>
            <a:stretch/>
          </p:blipFill>
          <p:spPr>
            <a:xfrm rot="5400000">
              <a:off x="168668" y="4181573"/>
              <a:ext cx="1328116" cy="613343"/>
            </a:xfrm>
            <a:prstGeom prst="rect">
              <a:avLst/>
            </a:prstGeom>
            <a:noFill/>
            <a:ln>
              <a:noFill/>
            </a:ln>
          </p:spPr>
        </p:pic>
        <p:pic>
          <p:nvPicPr>
            <p:cNvPr id="691" name="Google Shape;691;p47"/>
            <p:cNvPicPr preferRelativeResize="0"/>
            <p:nvPr/>
          </p:nvPicPr>
          <p:blipFill rotWithShape="1">
            <a:blip r:embed="rId5">
              <a:alphaModFix/>
            </a:blip>
            <a:srcRect l="1558" t="1038" r="7837" b="47015"/>
            <a:stretch/>
          </p:blipFill>
          <p:spPr>
            <a:xfrm rot="5400000">
              <a:off x="-863858" y="841176"/>
              <a:ext cx="3611629" cy="1929302"/>
            </a:xfrm>
            <a:prstGeom prst="rect">
              <a:avLst/>
            </a:prstGeom>
            <a:noFill/>
            <a:ln>
              <a:noFill/>
            </a:ln>
          </p:spPr>
        </p:pic>
        <p:pic>
          <p:nvPicPr>
            <p:cNvPr id="692" name="Google Shape;692;p47"/>
            <p:cNvPicPr preferRelativeResize="0"/>
            <p:nvPr/>
          </p:nvPicPr>
          <p:blipFill rotWithShape="1">
            <a:blip r:embed="rId11" cstate="screen">
              <a:alphaModFix/>
              <a:extLst>
                <a:ext uri="{28A0092B-C50C-407E-A947-70E740481C1C}">
                  <a14:useLocalDpi xmlns:a14="http://schemas.microsoft.com/office/drawing/2010/main"/>
                </a:ext>
              </a:extLst>
            </a:blip>
            <a:srcRect b="50443"/>
            <a:stretch/>
          </p:blipFill>
          <p:spPr>
            <a:xfrm rot="5400000">
              <a:off x="-230383" y="1816890"/>
              <a:ext cx="771750" cy="356382"/>
            </a:xfrm>
            <a:prstGeom prst="rect">
              <a:avLst/>
            </a:prstGeom>
            <a:noFill/>
            <a:ln>
              <a:noFill/>
            </a:ln>
          </p:spPr>
        </p:pic>
        <p:pic>
          <p:nvPicPr>
            <p:cNvPr id="693" name="Google Shape;693;p47"/>
            <p:cNvPicPr preferRelativeResize="0"/>
            <p:nvPr/>
          </p:nvPicPr>
          <p:blipFill rotWithShape="1">
            <a:blip r:embed="rId12" cstate="screen">
              <a:alphaModFix/>
              <a:extLst>
                <a:ext uri="{28A0092B-C50C-407E-A947-70E740481C1C}">
                  <a14:useLocalDpi xmlns:a14="http://schemas.microsoft.com/office/drawing/2010/main"/>
                </a:ext>
              </a:extLst>
            </a:blip>
            <a:srcRect b="50443"/>
            <a:stretch/>
          </p:blipFill>
          <p:spPr>
            <a:xfrm rot="5400000">
              <a:off x="-517999" y="2755704"/>
              <a:ext cx="1840503" cy="849910"/>
            </a:xfrm>
            <a:prstGeom prst="rect">
              <a:avLst/>
            </a:prstGeom>
            <a:noFill/>
            <a:ln>
              <a:noFill/>
            </a:ln>
          </p:spPr>
        </p:pic>
        <p:pic>
          <p:nvPicPr>
            <p:cNvPr id="694" name="Google Shape;694;p47"/>
            <p:cNvPicPr preferRelativeResize="0"/>
            <p:nvPr/>
          </p:nvPicPr>
          <p:blipFill rotWithShape="1">
            <a:blip r:embed="rId13" cstate="screen">
              <a:alphaModFix/>
              <a:extLst>
                <a:ext uri="{28A0092B-C50C-407E-A947-70E740481C1C}">
                  <a14:useLocalDpi xmlns:a14="http://schemas.microsoft.com/office/drawing/2010/main"/>
                </a:ext>
              </a:extLst>
            </a:blip>
            <a:srcRect l="11254" r="13011" b="50881"/>
            <a:stretch/>
          </p:blipFill>
          <p:spPr>
            <a:xfrm rot="5400000">
              <a:off x="-311303" y="3493776"/>
              <a:ext cx="1296169" cy="719015"/>
            </a:xfrm>
            <a:prstGeom prst="rect">
              <a:avLst/>
            </a:prstGeom>
            <a:noFill/>
            <a:ln>
              <a:noFill/>
            </a:ln>
          </p:spPr>
        </p:pic>
      </p:grpSp>
      <p:grpSp>
        <p:nvGrpSpPr>
          <p:cNvPr id="7" name="Groupe 6">
            <a:extLst>
              <a:ext uri="{FF2B5EF4-FFF2-40B4-BE49-F238E27FC236}">
                <a16:creationId xmlns:a16="http://schemas.microsoft.com/office/drawing/2014/main" id="{DCE3AB37-7D6B-CD67-E87F-DE3E3BC96F0B}"/>
              </a:ext>
            </a:extLst>
          </p:cNvPr>
          <p:cNvGrpSpPr/>
          <p:nvPr/>
        </p:nvGrpSpPr>
        <p:grpSpPr>
          <a:xfrm>
            <a:off x="-40575" y="1120561"/>
            <a:ext cx="1925378" cy="4096088"/>
            <a:chOff x="-40575" y="1047409"/>
            <a:chExt cx="1925378" cy="4096088"/>
          </a:xfrm>
        </p:grpSpPr>
        <p:grpSp>
          <p:nvGrpSpPr>
            <p:cNvPr id="665" name="Google Shape;665;p47"/>
            <p:cNvGrpSpPr/>
            <p:nvPr/>
          </p:nvGrpSpPr>
          <p:grpSpPr>
            <a:xfrm rot="10800000" flipH="1">
              <a:off x="9" y="1047409"/>
              <a:ext cx="1884794" cy="4096088"/>
              <a:chOff x="-22726" y="0"/>
              <a:chExt cx="2370810" cy="5152312"/>
            </a:xfrm>
          </p:grpSpPr>
          <p:pic>
            <p:nvPicPr>
              <p:cNvPr id="666" name="Google Shape;666;p47"/>
              <p:cNvPicPr preferRelativeResize="0"/>
              <p:nvPr/>
            </p:nvPicPr>
            <p:blipFill rotWithShape="1">
              <a:blip r:embed="rId5">
                <a:alphaModFix/>
              </a:blip>
              <a:srcRect l="5517" t="-5104" b="30035"/>
              <a:stretch/>
            </p:blipFill>
            <p:spPr>
              <a:xfrm rot="5400000">
                <a:off x="-361014" y="877812"/>
                <a:ext cx="2605925" cy="1929300"/>
              </a:xfrm>
              <a:prstGeom prst="rect">
                <a:avLst/>
              </a:prstGeom>
              <a:noFill/>
              <a:ln>
                <a:noFill/>
              </a:ln>
            </p:spPr>
          </p:pic>
          <p:pic>
            <p:nvPicPr>
              <p:cNvPr id="667" name="Google Shape;667;p47"/>
              <p:cNvPicPr preferRelativeResize="0"/>
              <p:nvPr/>
            </p:nvPicPr>
            <p:blipFill rotWithShape="1">
              <a:blip r:embed="rId4">
                <a:alphaModFix/>
              </a:blip>
              <a:srcRect l="11254" r="13011" b="50881"/>
              <a:stretch/>
            </p:blipFill>
            <p:spPr>
              <a:xfrm rot="5400000">
                <a:off x="-487394" y="1982825"/>
                <a:ext cx="2190249" cy="1214897"/>
              </a:xfrm>
              <a:prstGeom prst="rect">
                <a:avLst/>
              </a:prstGeom>
              <a:noFill/>
              <a:ln>
                <a:noFill/>
              </a:ln>
            </p:spPr>
          </p:pic>
          <p:pic>
            <p:nvPicPr>
              <p:cNvPr id="668" name="Google Shape;668;p47"/>
              <p:cNvPicPr preferRelativeResize="0"/>
              <p:nvPr/>
            </p:nvPicPr>
            <p:blipFill rotWithShape="1">
              <a:blip r:embed="rId5">
                <a:alphaModFix/>
              </a:blip>
              <a:srcRect t="4102" b="50813"/>
              <a:stretch/>
            </p:blipFill>
            <p:spPr>
              <a:xfrm rot="5400000">
                <a:off x="-838218" y="3098916"/>
                <a:ext cx="2891885" cy="1214897"/>
              </a:xfrm>
              <a:prstGeom prst="rect">
                <a:avLst/>
              </a:prstGeom>
              <a:noFill/>
              <a:ln>
                <a:noFill/>
              </a:ln>
            </p:spPr>
          </p:pic>
          <p:pic>
            <p:nvPicPr>
              <p:cNvPr id="669" name="Google Shape;669;p47"/>
              <p:cNvPicPr preferRelativeResize="0"/>
              <p:nvPr/>
            </p:nvPicPr>
            <p:blipFill rotWithShape="1">
              <a:blip r:embed="rId5">
                <a:alphaModFix/>
              </a:blip>
              <a:srcRect l="5516" t="-5104" r="37551" b="30035"/>
              <a:stretch/>
            </p:blipFill>
            <p:spPr>
              <a:xfrm rot="5400000">
                <a:off x="197874" y="2998120"/>
                <a:ext cx="1929638" cy="2370781"/>
              </a:xfrm>
              <a:prstGeom prst="rect">
                <a:avLst/>
              </a:prstGeom>
              <a:noFill/>
              <a:ln>
                <a:noFill/>
              </a:ln>
            </p:spPr>
          </p:pic>
          <p:pic>
            <p:nvPicPr>
              <p:cNvPr id="670" name="Google Shape;670;p47"/>
              <p:cNvPicPr preferRelativeResize="0"/>
              <p:nvPr/>
            </p:nvPicPr>
            <p:blipFill rotWithShape="1">
              <a:blip r:embed="rId14" cstate="screen">
                <a:alphaModFix/>
                <a:extLst>
                  <a:ext uri="{28A0092B-C50C-407E-A947-70E740481C1C}">
                    <a14:useLocalDpi xmlns:a14="http://schemas.microsoft.com/office/drawing/2010/main"/>
                  </a:ext>
                </a:extLst>
              </a:blip>
              <a:srcRect l="5517" t="-5104" b="30035"/>
              <a:stretch/>
            </p:blipFill>
            <p:spPr>
              <a:xfrm rot="5400000">
                <a:off x="-288575" y="3041699"/>
                <a:ext cx="2048200" cy="1516500"/>
              </a:xfrm>
              <a:prstGeom prst="rect">
                <a:avLst/>
              </a:prstGeom>
              <a:noFill/>
              <a:ln>
                <a:noFill/>
              </a:ln>
            </p:spPr>
          </p:pic>
          <p:pic>
            <p:nvPicPr>
              <p:cNvPr id="671" name="Google Shape;671;p47"/>
              <p:cNvPicPr preferRelativeResize="0"/>
              <p:nvPr/>
            </p:nvPicPr>
            <p:blipFill rotWithShape="1">
              <a:blip r:embed="rId15" cstate="screen">
                <a:alphaModFix/>
                <a:extLst>
                  <a:ext uri="{28A0092B-C50C-407E-A947-70E740481C1C}">
                    <a14:useLocalDpi xmlns:a14="http://schemas.microsoft.com/office/drawing/2010/main"/>
                  </a:ext>
                </a:extLst>
              </a:blip>
              <a:srcRect l="11254" r="13011" b="50881"/>
              <a:stretch/>
            </p:blipFill>
            <p:spPr>
              <a:xfrm rot="5400000">
                <a:off x="-358013" y="2865168"/>
                <a:ext cx="1580494" cy="876739"/>
              </a:xfrm>
              <a:prstGeom prst="rect">
                <a:avLst/>
              </a:prstGeom>
              <a:noFill/>
              <a:ln>
                <a:noFill/>
              </a:ln>
            </p:spPr>
          </p:pic>
          <p:pic>
            <p:nvPicPr>
              <p:cNvPr id="672" name="Google Shape;672;p47"/>
              <p:cNvPicPr preferRelativeResize="0"/>
              <p:nvPr/>
            </p:nvPicPr>
            <p:blipFill rotWithShape="1">
              <a:blip r:embed="rId16" cstate="screen">
                <a:alphaModFix/>
                <a:extLst>
                  <a:ext uri="{28A0092B-C50C-407E-A947-70E740481C1C}">
                    <a14:useLocalDpi xmlns:a14="http://schemas.microsoft.com/office/drawing/2010/main"/>
                  </a:ext>
                </a:extLst>
              </a:blip>
              <a:srcRect t="4102" b="50813"/>
              <a:stretch/>
            </p:blipFill>
            <p:spPr>
              <a:xfrm rot="5400000">
                <a:off x="-611169" y="3670544"/>
                <a:ext cx="2086798" cy="876739"/>
              </a:xfrm>
              <a:prstGeom prst="rect">
                <a:avLst/>
              </a:prstGeom>
              <a:noFill/>
              <a:ln>
                <a:noFill/>
              </a:ln>
            </p:spPr>
          </p:pic>
          <p:pic>
            <p:nvPicPr>
              <p:cNvPr id="673" name="Google Shape;673;p47"/>
              <p:cNvPicPr preferRelativeResize="0"/>
              <p:nvPr/>
            </p:nvPicPr>
            <p:blipFill rotWithShape="1">
              <a:blip r:embed="rId17" cstate="screen">
                <a:alphaModFix/>
                <a:extLst>
                  <a:ext uri="{28A0092B-C50C-407E-A947-70E740481C1C}">
                    <a14:useLocalDpi xmlns:a14="http://schemas.microsoft.com/office/drawing/2010/main"/>
                  </a:ext>
                </a:extLst>
              </a:blip>
              <a:srcRect l="5518" t="-5104" r="50852" b="30035"/>
              <a:stretch/>
            </p:blipFill>
            <p:spPr>
              <a:xfrm rot="5400000">
                <a:off x="299210" y="3435075"/>
                <a:ext cx="1067033" cy="1710895"/>
              </a:xfrm>
              <a:prstGeom prst="rect">
                <a:avLst/>
              </a:prstGeom>
              <a:noFill/>
              <a:ln>
                <a:noFill/>
              </a:ln>
            </p:spPr>
          </p:pic>
          <p:pic>
            <p:nvPicPr>
              <p:cNvPr id="674" name="Google Shape;674;p47"/>
              <p:cNvPicPr preferRelativeResize="0"/>
              <p:nvPr/>
            </p:nvPicPr>
            <p:blipFill rotWithShape="1">
              <a:blip r:embed="rId18" cstate="screen">
                <a:alphaModFix/>
                <a:extLst>
                  <a:ext uri="{28A0092B-C50C-407E-A947-70E740481C1C}">
                    <a14:useLocalDpi xmlns:a14="http://schemas.microsoft.com/office/drawing/2010/main"/>
                  </a:ext>
                </a:extLst>
              </a:blip>
              <a:srcRect b="50443"/>
              <a:stretch/>
            </p:blipFill>
            <p:spPr>
              <a:xfrm rot="5400000">
                <a:off x="-380108" y="4181573"/>
                <a:ext cx="1328116" cy="613343"/>
              </a:xfrm>
              <a:prstGeom prst="rect">
                <a:avLst/>
              </a:prstGeom>
              <a:noFill/>
              <a:ln>
                <a:noFill/>
              </a:ln>
            </p:spPr>
          </p:pic>
          <p:pic>
            <p:nvPicPr>
              <p:cNvPr id="675" name="Google Shape;675;p47"/>
              <p:cNvPicPr preferRelativeResize="0"/>
              <p:nvPr/>
            </p:nvPicPr>
            <p:blipFill rotWithShape="1">
              <a:blip r:embed="rId18" cstate="screen">
                <a:alphaModFix/>
                <a:extLst>
                  <a:ext uri="{28A0092B-C50C-407E-A947-70E740481C1C}">
                    <a14:useLocalDpi xmlns:a14="http://schemas.microsoft.com/office/drawing/2010/main"/>
                  </a:ext>
                </a:extLst>
              </a:blip>
              <a:srcRect b="50443"/>
              <a:stretch/>
            </p:blipFill>
            <p:spPr>
              <a:xfrm rot="5400000">
                <a:off x="168668" y="4181573"/>
                <a:ext cx="1328116" cy="613343"/>
              </a:xfrm>
              <a:prstGeom prst="rect">
                <a:avLst/>
              </a:prstGeom>
              <a:noFill/>
              <a:ln>
                <a:noFill/>
              </a:ln>
            </p:spPr>
          </p:pic>
          <p:pic>
            <p:nvPicPr>
              <p:cNvPr id="676" name="Google Shape;676;p47"/>
              <p:cNvPicPr preferRelativeResize="0"/>
              <p:nvPr/>
            </p:nvPicPr>
            <p:blipFill rotWithShape="1">
              <a:blip r:embed="rId5">
                <a:alphaModFix/>
              </a:blip>
              <a:srcRect l="35435" t="1038" r="12098" b="47015"/>
              <a:stretch/>
            </p:blipFill>
            <p:spPr>
              <a:xfrm rot="5400000">
                <a:off x="-103713" y="81012"/>
                <a:ext cx="2091325" cy="1929300"/>
              </a:xfrm>
              <a:prstGeom prst="rect">
                <a:avLst/>
              </a:prstGeom>
              <a:noFill/>
              <a:ln>
                <a:noFill/>
              </a:ln>
            </p:spPr>
          </p:pic>
          <p:pic>
            <p:nvPicPr>
              <p:cNvPr id="677" name="Google Shape;677;p47"/>
              <p:cNvPicPr preferRelativeResize="0"/>
              <p:nvPr/>
            </p:nvPicPr>
            <p:blipFill rotWithShape="1">
              <a:blip r:embed="rId19" cstate="screen">
                <a:alphaModFix/>
                <a:extLst>
                  <a:ext uri="{28A0092B-C50C-407E-A947-70E740481C1C}">
                    <a14:useLocalDpi xmlns:a14="http://schemas.microsoft.com/office/drawing/2010/main"/>
                  </a:ext>
                </a:extLst>
              </a:blip>
              <a:srcRect b="50443"/>
              <a:stretch/>
            </p:blipFill>
            <p:spPr>
              <a:xfrm rot="5400000">
                <a:off x="-230383" y="1816890"/>
                <a:ext cx="771750" cy="356382"/>
              </a:xfrm>
              <a:prstGeom prst="rect">
                <a:avLst/>
              </a:prstGeom>
              <a:noFill/>
              <a:ln>
                <a:noFill/>
              </a:ln>
            </p:spPr>
          </p:pic>
          <p:pic>
            <p:nvPicPr>
              <p:cNvPr id="678" name="Google Shape;678;p47"/>
              <p:cNvPicPr preferRelativeResize="0"/>
              <p:nvPr/>
            </p:nvPicPr>
            <p:blipFill rotWithShape="1">
              <a:blip r:embed="rId20" cstate="screen">
                <a:alphaModFix/>
                <a:extLst>
                  <a:ext uri="{28A0092B-C50C-407E-A947-70E740481C1C}">
                    <a14:useLocalDpi xmlns:a14="http://schemas.microsoft.com/office/drawing/2010/main"/>
                  </a:ext>
                </a:extLst>
              </a:blip>
              <a:srcRect b="50443"/>
              <a:stretch/>
            </p:blipFill>
            <p:spPr>
              <a:xfrm rot="5400000">
                <a:off x="-517999" y="2755704"/>
                <a:ext cx="1840503" cy="849910"/>
              </a:xfrm>
              <a:prstGeom prst="rect">
                <a:avLst/>
              </a:prstGeom>
              <a:noFill/>
              <a:ln>
                <a:noFill/>
              </a:ln>
            </p:spPr>
          </p:pic>
          <p:pic>
            <p:nvPicPr>
              <p:cNvPr id="679" name="Google Shape;679;p47"/>
              <p:cNvPicPr preferRelativeResize="0"/>
              <p:nvPr/>
            </p:nvPicPr>
            <p:blipFill rotWithShape="1">
              <a:blip r:embed="rId21" cstate="screen">
                <a:alphaModFix/>
                <a:extLst>
                  <a:ext uri="{28A0092B-C50C-407E-A947-70E740481C1C}">
                    <a14:useLocalDpi xmlns:a14="http://schemas.microsoft.com/office/drawing/2010/main"/>
                  </a:ext>
                </a:extLst>
              </a:blip>
              <a:srcRect l="11254" r="13011" b="50881"/>
              <a:stretch/>
            </p:blipFill>
            <p:spPr>
              <a:xfrm rot="5400000">
                <a:off x="-311303" y="3493776"/>
                <a:ext cx="1296169" cy="719015"/>
              </a:xfrm>
              <a:prstGeom prst="rect">
                <a:avLst/>
              </a:prstGeom>
              <a:noFill/>
              <a:ln>
                <a:noFill/>
              </a:ln>
            </p:spPr>
          </p:pic>
        </p:grpSp>
        <p:sp>
          <p:nvSpPr>
            <p:cNvPr id="2" name="Triangle isocèle 1">
              <a:extLst>
                <a:ext uri="{FF2B5EF4-FFF2-40B4-BE49-F238E27FC236}">
                  <a16:creationId xmlns:a16="http://schemas.microsoft.com/office/drawing/2014/main" id="{CEA6AD2B-9A99-D4AD-2856-9B24AF90E2C6}"/>
                </a:ext>
              </a:extLst>
            </p:cNvPr>
            <p:cNvSpPr/>
            <p:nvPr/>
          </p:nvSpPr>
          <p:spPr>
            <a:xfrm rot="5400000">
              <a:off x="217092" y="1311922"/>
              <a:ext cx="908452" cy="487608"/>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Triangle isocèle 2">
              <a:extLst>
                <a:ext uri="{FF2B5EF4-FFF2-40B4-BE49-F238E27FC236}">
                  <a16:creationId xmlns:a16="http://schemas.microsoft.com/office/drawing/2014/main" id="{E29C126A-F25E-308F-E766-55C4132C6BA1}"/>
                </a:ext>
              </a:extLst>
            </p:cNvPr>
            <p:cNvSpPr/>
            <p:nvPr/>
          </p:nvSpPr>
          <p:spPr>
            <a:xfrm rot="5400000">
              <a:off x="-129237" y="3416214"/>
              <a:ext cx="573831" cy="315334"/>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Triangle isocèle 3">
              <a:extLst>
                <a:ext uri="{FF2B5EF4-FFF2-40B4-BE49-F238E27FC236}">
                  <a16:creationId xmlns:a16="http://schemas.microsoft.com/office/drawing/2014/main" id="{2C1D0CA1-58A2-8DFD-B300-29D4ECF36A45}"/>
                </a:ext>
              </a:extLst>
            </p:cNvPr>
            <p:cNvSpPr/>
            <p:nvPr/>
          </p:nvSpPr>
          <p:spPr>
            <a:xfrm rot="5400000">
              <a:off x="-272199" y="1362597"/>
              <a:ext cx="1000056" cy="487608"/>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Triangle isocèle 4">
              <a:extLst>
                <a:ext uri="{FF2B5EF4-FFF2-40B4-BE49-F238E27FC236}">
                  <a16:creationId xmlns:a16="http://schemas.microsoft.com/office/drawing/2014/main" id="{BCD3F7FF-0F57-2692-B29C-8324206FD455}"/>
                </a:ext>
              </a:extLst>
            </p:cNvPr>
            <p:cNvSpPr/>
            <p:nvPr/>
          </p:nvSpPr>
          <p:spPr>
            <a:xfrm rot="5400000">
              <a:off x="-336615" y="2309422"/>
              <a:ext cx="1295377" cy="697010"/>
            </a:xfrm>
            <a:prstGeom prst="triangle">
              <a:avLst>
                <a:gd name="adj" fmla="val 47323"/>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 name="Google Shape;297;p28">
              <a:extLst>
                <a:ext uri="{FF2B5EF4-FFF2-40B4-BE49-F238E27FC236}">
                  <a16:creationId xmlns:a16="http://schemas.microsoft.com/office/drawing/2014/main" id="{BC24B1F0-D85B-CA32-6FA2-F19A48F8D001}"/>
                </a:ext>
              </a:extLst>
            </p:cNvPr>
            <p:cNvPicPr preferRelativeResize="0"/>
            <p:nvPr/>
          </p:nvPicPr>
          <p:blipFill rotWithShape="1">
            <a:blip r:embed="rId22" cstate="screen">
              <a:alphaModFix/>
              <a:extLst>
                <a:ext uri="{28A0092B-C50C-407E-A947-70E740481C1C}">
                  <a14:useLocalDpi xmlns:a14="http://schemas.microsoft.com/office/drawing/2010/main"/>
                </a:ext>
              </a:extLst>
            </a:blip>
            <a:srcRect l="11254" r="13011" b="50881"/>
            <a:stretch/>
          </p:blipFill>
          <p:spPr>
            <a:xfrm rot="5400000">
              <a:off x="-237084" y="1822064"/>
              <a:ext cx="1086221" cy="693203"/>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grpSp>
        <p:nvGrpSpPr>
          <p:cNvPr id="9" name="Google Shape;665;p47">
            <a:extLst>
              <a:ext uri="{FF2B5EF4-FFF2-40B4-BE49-F238E27FC236}">
                <a16:creationId xmlns:a16="http://schemas.microsoft.com/office/drawing/2014/main" id="{FD6330B4-0417-BBF4-848C-036BF91A4551}"/>
              </a:ext>
            </a:extLst>
          </p:cNvPr>
          <p:cNvGrpSpPr/>
          <p:nvPr/>
        </p:nvGrpSpPr>
        <p:grpSpPr>
          <a:xfrm rot="16200000" flipH="1">
            <a:off x="6180008" y="-1158374"/>
            <a:ext cx="1884794" cy="4096088"/>
            <a:chOff x="-22726" y="0"/>
            <a:chExt cx="2370810" cy="5152312"/>
          </a:xfrm>
        </p:grpSpPr>
        <p:pic>
          <p:nvPicPr>
            <p:cNvPr id="15" name="Google Shape;666;p47">
              <a:extLst>
                <a:ext uri="{FF2B5EF4-FFF2-40B4-BE49-F238E27FC236}">
                  <a16:creationId xmlns:a16="http://schemas.microsoft.com/office/drawing/2014/main" id="{7A1AD410-3948-77AE-6A21-28B7AF3CA064}"/>
                </a:ext>
              </a:extLst>
            </p:cNvPr>
            <p:cNvPicPr preferRelativeResize="0"/>
            <p:nvPr/>
          </p:nvPicPr>
          <p:blipFill rotWithShape="1">
            <a:blip r:embed="rId5">
              <a:alphaModFix/>
            </a:blip>
            <a:srcRect l="5517" t="-5104" b="30035"/>
            <a:stretch/>
          </p:blipFill>
          <p:spPr>
            <a:xfrm rot="5400000">
              <a:off x="-361014" y="877812"/>
              <a:ext cx="2605925" cy="1929300"/>
            </a:xfrm>
            <a:prstGeom prst="rect">
              <a:avLst/>
            </a:prstGeom>
            <a:noFill/>
            <a:ln>
              <a:noFill/>
            </a:ln>
          </p:spPr>
        </p:pic>
        <p:pic>
          <p:nvPicPr>
            <p:cNvPr id="16" name="Google Shape;667;p47">
              <a:extLst>
                <a:ext uri="{FF2B5EF4-FFF2-40B4-BE49-F238E27FC236}">
                  <a16:creationId xmlns:a16="http://schemas.microsoft.com/office/drawing/2014/main" id="{CC2FC113-1973-A4D8-9984-C16220FCC2DF}"/>
                </a:ext>
              </a:extLst>
            </p:cNvPr>
            <p:cNvPicPr preferRelativeResize="0"/>
            <p:nvPr/>
          </p:nvPicPr>
          <p:blipFill rotWithShape="1">
            <a:blip r:embed="rId4">
              <a:alphaModFix/>
            </a:blip>
            <a:srcRect l="11254" r="13011" b="50881"/>
            <a:stretch/>
          </p:blipFill>
          <p:spPr>
            <a:xfrm rot="5400000">
              <a:off x="-487394" y="1982825"/>
              <a:ext cx="2190249" cy="1214897"/>
            </a:xfrm>
            <a:prstGeom prst="rect">
              <a:avLst/>
            </a:prstGeom>
            <a:noFill/>
            <a:ln>
              <a:noFill/>
            </a:ln>
          </p:spPr>
        </p:pic>
        <p:pic>
          <p:nvPicPr>
            <p:cNvPr id="17" name="Google Shape;668;p47">
              <a:extLst>
                <a:ext uri="{FF2B5EF4-FFF2-40B4-BE49-F238E27FC236}">
                  <a16:creationId xmlns:a16="http://schemas.microsoft.com/office/drawing/2014/main" id="{32208752-1E64-26FE-E387-919B9AD068CF}"/>
                </a:ext>
              </a:extLst>
            </p:cNvPr>
            <p:cNvPicPr preferRelativeResize="0"/>
            <p:nvPr/>
          </p:nvPicPr>
          <p:blipFill rotWithShape="1">
            <a:blip r:embed="rId5">
              <a:alphaModFix/>
            </a:blip>
            <a:srcRect t="4102" b="50813"/>
            <a:stretch/>
          </p:blipFill>
          <p:spPr>
            <a:xfrm rot="5400000">
              <a:off x="-838218" y="3098916"/>
              <a:ext cx="2891885" cy="1214897"/>
            </a:xfrm>
            <a:prstGeom prst="rect">
              <a:avLst/>
            </a:prstGeom>
            <a:noFill/>
            <a:ln>
              <a:noFill/>
            </a:ln>
          </p:spPr>
        </p:pic>
        <p:pic>
          <p:nvPicPr>
            <p:cNvPr id="18" name="Google Shape;669;p47">
              <a:extLst>
                <a:ext uri="{FF2B5EF4-FFF2-40B4-BE49-F238E27FC236}">
                  <a16:creationId xmlns:a16="http://schemas.microsoft.com/office/drawing/2014/main" id="{A4784665-2598-FE7B-4714-38E55FB488F9}"/>
                </a:ext>
              </a:extLst>
            </p:cNvPr>
            <p:cNvPicPr preferRelativeResize="0"/>
            <p:nvPr/>
          </p:nvPicPr>
          <p:blipFill rotWithShape="1">
            <a:blip r:embed="rId5">
              <a:alphaModFix/>
            </a:blip>
            <a:srcRect l="5516" t="-5104" r="37551" b="30035"/>
            <a:stretch/>
          </p:blipFill>
          <p:spPr>
            <a:xfrm rot="5400000">
              <a:off x="197874" y="2998120"/>
              <a:ext cx="1929638" cy="2370781"/>
            </a:xfrm>
            <a:prstGeom prst="rect">
              <a:avLst/>
            </a:prstGeom>
            <a:noFill/>
            <a:ln>
              <a:noFill/>
            </a:ln>
          </p:spPr>
        </p:pic>
        <p:pic>
          <p:nvPicPr>
            <p:cNvPr id="19" name="Google Shape;670;p47">
              <a:extLst>
                <a:ext uri="{FF2B5EF4-FFF2-40B4-BE49-F238E27FC236}">
                  <a16:creationId xmlns:a16="http://schemas.microsoft.com/office/drawing/2014/main" id="{AC7B7C04-8CD2-FA5C-ED8C-F755B0E1BB96}"/>
                </a:ext>
              </a:extLst>
            </p:cNvPr>
            <p:cNvPicPr preferRelativeResize="0"/>
            <p:nvPr/>
          </p:nvPicPr>
          <p:blipFill rotWithShape="1">
            <a:blip r:embed="rId14" cstate="screen">
              <a:alphaModFix/>
              <a:extLst>
                <a:ext uri="{28A0092B-C50C-407E-A947-70E740481C1C}">
                  <a14:useLocalDpi xmlns:a14="http://schemas.microsoft.com/office/drawing/2010/main"/>
                </a:ext>
              </a:extLst>
            </a:blip>
            <a:srcRect l="5517" t="-5104" b="30035"/>
            <a:stretch/>
          </p:blipFill>
          <p:spPr>
            <a:xfrm rot="5400000">
              <a:off x="-288575" y="3041699"/>
              <a:ext cx="2048200" cy="1516500"/>
            </a:xfrm>
            <a:prstGeom prst="rect">
              <a:avLst/>
            </a:prstGeom>
            <a:noFill/>
            <a:ln>
              <a:noFill/>
            </a:ln>
          </p:spPr>
        </p:pic>
        <p:pic>
          <p:nvPicPr>
            <p:cNvPr id="20" name="Google Shape;671;p47">
              <a:extLst>
                <a:ext uri="{FF2B5EF4-FFF2-40B4-BE49-F238E27FC236}">
                  <a16:creationId xmlns:a16="http://schemas.microsoft.com/office/drawing/2014/main" id="{D0227FB6-BC7C-2E4D-3D07-5A106E2B5A19}"/>
                </a:ext>
              </a:extLst>
            </p:cNvPr>
            <p:cNvPicPr preferRelativeResize="0"/>
            <p:nvPr/>
          </p:nvPicPr>
          <p:blipFill rotWithShape="1">
            <a:blip r:embed="rId15" cstate="screen">
              <a:alphaModFix/>
              <a:extLst>
                <a:ext uri="{28A0092B-C50C-407E-A947-70E740481C1C}">
                  <a14:useLocalDpi xmlns:a14="http://schemas.microsoft.com/office/drawing/2010/main"/>
                </a:ext>
              </a:extLst>
            </a:blip>
            <a:srcRect l="11254" r="13011" b="50881"/>
            <a:stretch/>
          </p:blipFill>
          <p:spPr>
            <a:xfrm rot="5400000">
              <a:off x="-358013" y="2865168"/>
              <a:ext cx="1580494" cy="876739"/>
            </a:xfrm>
            <a:prstGeom prst="rect">
              <a:avLst/>
            </a:prstGeom>
            <a:noFill/>
            <a:ln>
              <a:noFill/>
            </a:ln>
          </p:spPr>
        </p:pic>
        <p:pic>
          <p:nvPicPr>
            <p:cNvPr id="21" name="Google Shape;672;p47">
              <a:extLst>
                <a:ext uri="{FF2B5EF4-FFF2-40B4-BE49-F238E27FC236}">
                  <a16:creationId xmlns:a16="http://schemas.microsoft.com/office/drawing/2014/main" id="{E939F3A8-4242-D83B-3C22-EDF220359940}"/>
                </a:ext>
              </a:extLst>
            </p:cNvPr>
            <p:cNvPicPr preferRelativeResize="0"/>
            <p:nvPr/>
          </p:nvPicPr>
          <p:blipFill rotWithShape="1">
            <a:blip r:embed="rId16" cstate="screen">
              <a:alphaModFix/>
              <a:extLst>
                <a:ext uri="{28A0092B-C50C-407E-A947-70E740481C1C}">
                  <a14:useLocalDpi xmlns:a14="http://schemas.microsoft.com/office/drawing/2010/main"/>
                </a:ext>
              </a:extLst>
            </a:blip>
            <a:srcRect t="4102" b="50813"/>
            <a:stretch/>
          </p:blipFill>
          <p:spPr>
            <a:xfrm rot="5400000">
              <a:off x="-611169" y="3670544"/>
              <a:ext cx="2086798" cy="876739"/>
            </a:xfrm>
            <a:prstGeom prst="rect">
              <a:avLst/>
            </a:prstGeom>
            <a:noFill/>
            <a:ln>
              <a:noFill/>
            </a:ln>
          </p:spPr>
        </p:pic>
        <p:pic>
          <p:nvPicPr>
            <p:cNvPr id="22" name="Google Shape;673;p47">
              <a:extLst>
                <a:ext uri="{FF2B5EF4-FFF2-40B4-BE49-F238E27FC236}">
                  <a16:creationId xmlns:a16="http://schemas.microsoft.com/office/drawing/2014/main" id="{1B058CAB-0A36-A675-F84C-5826A4D05BAA}"/>
                </a:ext>
              </a:extLst>
            </p:cNvPr>
            <p:cNvPicPr preferRelativeResize="0"/>
            <p:nvPr/>
          </p:nvPicPr>
          <p:blipFill rotWithShape="1">
            <a:blip r:embed="rId17" cstate="screen">
              <a:alphaModFix/>
              <a:extLst>
                <a:ext uri="{28A0092B-C50C-407E-A947-70E740481C1C}">
                  <a14:useLocalDpi xmlns:a14="http://schemas.microsoft.com/office/drawing/2010/main"/>
                </a:ext>
              </a:extLst>
            </a:blip>
            <a:srcRect l="5518" t="-5104" r="50852" b="30035"/>
            <a:stretch/>
          </p:blipFill>
          <p:spPr>
            <a:xfrm rot="5400000">
              <a:off x="299210" y="3435075"/>
              <a:ext cx="1067033" cy="1710895"/>
            </a:xfrm>
            <a:prstGeom prst="rect">
              <a:avLst/>
            </a:prstGeom>
            <a:noFill/>
            <a:ln>
              <a:noFill/>
            </a:ln>
          </p:spPr>
        </p:pic>
        <p:pic>
          <p:nvPicPr>
            <p:cNvPr id="23" name="Google Shape;674;p47">
              <a:extLst>
                <a:ext uri="{FF2B5EF4-FFF2-40B4-BE49-F238E27FC236}">
                  <a16:creationId xmlns:a16="http://schemas.microsoft.com/office/drawing/2014/main" id="{03498859-A2D7-25AF-4F7A-F2496FD185AF}"/>
                </a:ext>
              </a:extLst>
            </p:cNvPr>
            <p:cNvPicPr preferRelativeResize="0"/>
            <p:nvPr/>
          </p:nvPicPr>
          <p:blipFill rotWithShape="1">
            <a:blip r:embed="rId18" cstate="screen">
              <a:alphaModFix/>
              <a:extLst>
                <a:ext uri="{28A0092B-C50C-407E-A947-70E740481C1C}">
                  <a14:useLocalDpi xmlns:a14="http://schemas.microsoft.com/office/drawing/2010/main"/>
                </a:ext>
              </a:extLst>
            </a:blip>
            <a:srcRect b="50443"/>
            <a:stretch/>
          </p:blipFill>
          <p:spPr>
            <a:xfrm rot="5400000">
              <a:off x="-380108" y="4181573"/>
              <a:ext cx="1328116" cy="613343"/>
            </a:xfrm>
            <a:prstGeom prst="rect">
              <a:avLst/>
            </a:prstGeom>
            <a:noFill/>
            <a:ln>
              <a:noFill/>
            </a:ln>
          </p:spPr>
        </p:pic>
        <p:pic>
          <p:nvPicPr>
            <p:cNvPr id="24" name="Google Shape;675;p47">
              <a:extLst>
                <a:ext uri="{FF2B5EF4-FFF2-40B4-BE49-F238E27FC236}">
                  <a16:creationId xmlns:a16="http://schemas.microsoft.com/office/drawing/2014/main" id="{D34FBD13-88EA-4801-A1E7-B04A4B7A9E52}"/>
                </a:ext>
              </a:extLst>
            </p:cNvPr>
            <p:cNvPicPr preferRelativeResize="0"/>
            <p:nvPr/>
          </p:nvPicPr>
          <p:blipFill rotWithShape="1">
            <a:blip r:embed="rId18" cstate="screen">
              <a:alphaModFix/>
              <a:extLst>
                <a:ext uri="{28A0092B-C50C-407E-A947-70E740481C1C}">
                  <a14:useLocalDpi xmlns:a14="http://schemas.microsoft.com/office/drawing/2010/main"/>
                </a:ext>
              </a:extLst>
            </a:blip>
            <a:srcRect b="50443"/>
            <a:stretch/>
          </p:blipFill>
          <p:spPr>
            <a:xfrm rot="5400000">
              <a:off x="168668" y="4181573"/>
              <a:ext cx="1328116" cy="613343"/>
            </a:xfrm>
            <a:prstGeom prst="rect">
              <a:avLst/>
            </a:prstGeom>
            <a:noFill/>
            <a:ln>
              <a:noFill/>
            </a:ln>
          </p:spPr>
        </p:pic>
        <p:pic>
          <p:nvPicPr>
            <p:cNvPr id="25" name="Google Shape;676;p47">
              <a:extLst>
                <a:ext uri="{FF2B5EF4-FFF2-40B4-BE49-F238E27FC236}">
                  <a16:creationId xmlns:a16="http://schemas.microsoft.com/office/drawing/2014/main" id="{32B3393B-18F9-8085-B5EA-2EFB83931543}"/>
                </a:ext>
              </a:extLst>
            </p:cNvPr>
            <p:cNvPicPr preferRelativeResize="0"/>
            <p:nvPr/>
          </p:nvPicPr>
          <p:blipFill rotWithShape="1">
            <a:blip r:embed="rId5">
              <a:alphaModFix/>
            </a:blip>
            <a:srcRect l="35435" t="1038" r="12098" b="47015"/>
            <a:stretch/>
          </p:blipFill>
          <p:spPr>
            <a:xfrm rot="5400000">
              <a:off x="-103713" y="81012"/>
              <a:ext cx="2091325" cy="1929300"/>
            </a:xfrm>
            <a:prstGeom prst="rect">
              <a:avLst/>
            </a:prstGeom>
            <a:noFill/>
            <a:ln>
              <a:noFill/>
            </a:ln>
          </p:spPr>
        </p:pic>
        <p:pic>
          <p:nvPicPr>
            <p:cNvPr id="26" name="Google Shape;677;p47">
              <a:extLst>
                <a:ext uri="{FF2B5EF4-FFF2-40B4-BE49-F238E27FC236}">
                  <a16:creationId xmlns:a16="http://schemas.microsoft.com/office/drawing/2014/main" id="{82AE77CC-5DDC-FD86-5856-43C9851A386F}"/>
                </a:ext>
              </a:extLst>
            </p:cNvPr>
            <p:cNvPicPr preferRelativeResize="0"/>
            <p:nvPr/>
          </p:nvPicPr>
          <p:blipFill rotWithShape="1">
            <a:blip r:embed="rId19" cstate="screen">
              <a:alphaModFix/>
              <a:extLst>
                <a:ext uri="{28A0092B-C50C-407E-A947-70E740481C1C}">
                  <a14:useLocalDpi xmlns:a14="http://schemas.microsoft.com/office/drawing/2010/main"/>
                </a:ext>
              </a:extLst>
            </a:blip>
            <a:srcRect b="50443"/>
            <a:stretch/>
          </p:blipFill>
          <p:spPr>
            <a:xfrm rot="5400000">
              <a:off x="-230383" y="1816890"/>
              <a:ext cx="771750" cy="356382"/>
            </a:xfrm>
            <a:prstGeom prst="rect">
              <a:avLst/>
            </a:prstGeom>
            <a:noFill/>
            <a:ln>
              <a:noFill/>
            </a:ln>
          </p:spPr>
        </p:pic>
        <p:pic>
          <p:nvPicPr>
            <p:cNvPr id="27" name="Google Shape;678;p47">
              <a:extLst>
                <a:ext uri="{FF2B5EF4-FFF2-40B4-BE49-F238E27FC236}">
                  <a16:creationId xmlns:a16="http://schemas.microsoft.com/office/drawing/2014/main" id="{EE152041-2BA0-442C-62E5-3BED221247C6}"/>
                </a:ext>
              </a:extLst>
            </p:cNvPr>
            <p:cNvPicPr preferRelativeResize="0"/>
            <p:nvPr/>
          </p:nvPicPr>
          <p:blipFill rotWithShape="1">
            <a:blip r:embed="rId20" cstate="screen">
              <a:alphaModFix/>
              <a:extLst>
                <a:ext uri="{28A0092B-C50C-407E-A947-70E740481C1C}">
                  <a14:useLocalDpi xmlns:a14="http://schemas.microsoft.com/office/drawing/2010/main"/>
                </a:ext>
              </a:extLst>
            </a:blip>
            <a:srcRect b="50443"/>
            <a:stretch/>
          </p:blipFill>
          <p:spPr>
            <a:xfrm rot="5400000">
              <a:off x="-517999" y="2755704"/>
              <a:ext cx="1840503" cy="849910"/>
            </a:xfrm>
            <a:prstGeom prst="rect">
              <a:avLst/>
            </a:prstGeom>
            <a:noFill/>
            <a:ln>
              <a:noFill/>
            </a:ln>
          </p:spPr>
        </p:pic>
        <p:pic>
          <p:nvPicPr>
            <p:cNvPr id="28" name="Google Shape;679;p47">
              <a:extLst>
                <a:ext uri="{FF2B5EF4-FFF2-40B4-BE49-F238E27FC236}">
                  <a16:creationId xmlns:a16="http://schemas.microsoft.com/office/drawing/2014/main" id="{E2DD08CA-3ACA-8A09-22DB-F9DB1C40024B}"/>
                </a:ext>
              </a:extLst>
            </p:cNvPr>
            <p:cNvPicPr preferRelativeResize="0"/>
            <p:nvPr/>
          </p:nvPicPr>
          <p:blipFill rotWithShape="1">
            <a:blip r:embed="rId21" cstate="screen">
              <a:alphaModFix/>
              <a:extLst>
                <a:ext uri="{28A0092B-C50C-407E-A947-70E740481C1C}">
                  <a14:useLocalDpi xmlns:a14="http://schemas.microsoft.com/office/drawing/2010/main"/>
                </a:ext>
              </a:extLst>
            </a:blip>
            <a:srcRect l="11254" r="13011" b="50881"/>
            <a:stretch/>
          </p:blipFill>
          <p:spPr>
            <a:xfrm rot="5400000">
              <a:off x="-311303" y="3493776"/>
              <a:ext cx="1296169" cy="719015"/>
            </a:xfrm>
            <a:prstGeom prst="rect">
              <a:avLst/>
            </a:prstGeom>
            <a:noFill/>
            <a:ln>
              <a:noFill/>
            </a:ln>
          </p:spPr>
        </p:pic>
      </p:grpSp>
      <p:sp>
        <p:nvSpPr>
          <p:cNvPr id="10" name="Triangle isocèle 9">
            <a:extLst>
              <a:ext uri="{FF2B5EF4-FFF2-40B4-BE49-F238E27FC236}">
                <a16:creationId xmlns:a16="http://schemas.microsoft.com/office/drawing/2014/main" id="{A4102EB9-879E-3220-0CE0-B68FEAD19462}"/>
              </a:ext>
            </a:extLst>
          </p:cNvPr>
          <p:cNvSpPr/>
          <p:nvPr/>
        </p:nvSpPr>
        <p:spPr>
          <a:xfrm rot="10800000">
            <a:off x="8170584" y="374778"/>
            <a:ext cx="908452" cy="487608"/>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Triangle isocèle 10">
            <a:extLst>
              <a:ext uri="{FF2B5EF4-FFF2-40B4-BE49-F238E27FC236}">
                <a16:creationId xmlns:a16="http://schemas.microsoft.com/office/drawing/2014/main" id="{3E3E0C4A-EBFA-F57E-D045-2F32E43BEFB6}"/>
              </a:ext>
            </a:extLst>
          </p:cNvPr>
          <p:cNvSpPr/>
          <p:nvPr/>
        </p:nvSpPr>
        <p:spPr>
          <a:xfrm rot="10800000">
            <a:off x="6357062" y="-52725"/>
            <a:ext cx="573831" cy="315334"/>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Triangle isocèle 11">
            <a:extLst>
              <a:ext uri="{FF2B5EF4-FFF2-40B4-BE49-F238E27FC236}">
                <a16:creationId xmlns:a16="http://schemas.microsoft.com/office/drawing/2014/main" id="{4C02BF2D-83AE-72E1-B76B-16853F79BBEF}"/>
              </a:ext>
            </a:extLst>
          </p:cNvPr>
          <p:cNvSpPr/>
          <p:nvPr/>
        </p:nvSpPr>
        <p:spPr>
          <a:xfrm rot="10800000">
            <a:off x="8111429" y="-68711"/>
            <a:ext cx="1000056" cy="487608"/>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Triangle isocèle 12">
            <a:extLst>
              <a:ext uri="{FF2B5EF4-FFF2-40B4-BE49-F238E27FC236}">
                <a16:creationId xmlns:a16="http://schemas.microsoft.com/office/drawing/2014/main" id="{40500088-2CC6-1555-94D3-F21AF45ED414}"/>
              </a:ext>
            </a:extLst>
          </p:cNvPr>
          <p:cNvSpPr/>
          <p:nvPr/>
        </p:nvSpPr>
        <p:spPr>
          <a:xfrm rot="10800000">
            <a:off x="6912243" y="-90168"/>
            <a:ext cx="1295377" cy="697010"/>
          </a:xfrm>
          <a:prstGeom prst="triangle">
            <a:avLst>
              <a:gd name="adj" fmla="val 47323"/>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Google Shape;297;p28">
            <a:extLst>
              <a:ext uri="{FF2B5EF4-FFF2-40B4-BE49-F238E27FC236}">
                <a16:creationId xmlns:a16="http://schemas.microsoft.com/office/drawing/2014/main" id="{0911E94B-C117-EF87-FB15-0A0794945AD7}"/>
              </a:ext>
            </a:extLst>
          </p:cNvPr>
          <p:cNvPicPr preferRelativeResize="0"/>
          <p:nvPr/>
        </p:nvPicPr>
        <p:blipFill rotWithShape="1">
          <a:blip r:embed="rId22" cstate="screen">
            <a:alphaModFix/>
            <a:extLst>
              <a:ext uri="{28A0092B-C50C-407E-A947-70E740481C1C}">
                <a14:useLocalDpi xmlns:a14="http://schemas.microsoft.com/office/drawing/2010/main"/>
              </a:ext>
            </a:extLst>
          </a:blip>
          <a:srcRect l="11254" r="13011" b="50881"/>
          <a:stretch/>
        </p:blipFill>
        <p:spPr>
          <a:xfrm rot="10800000">
            <a:off x="7506082" y="-93311"/>
            <a:ext cx="1086221" cy="693203"/>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9" name="Google Shape;329;p31"/>
          <p:cNvSpPr txBox="1">
            <a:spLocks noGrp="1"/>
          </p:cNvSpPr>
          <p:nvPr>
            <p:ph type="title"/>
          </p:nvPr>
        </p:nvSpPr>
        <p:spPr>
          <a:xfrm>
            <a:off x="587037" y="363660"/>
            <a:ext cx="36183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General Context</a:t>
            </a:r>
            <a:endParaRPr sz="3600" dirty="0"/>
          </a:p>
        </p:txBody>
      </p:sp>
      <p:pic>
        <p:nvPicPr>
          <p:cNvPr id="6" name="Google Shape;130;g3068d30dd78_0_46" descr="Telecom Industry Images – Browse 144,869 Stock Photos, Vectors, and Video |  Adobe Stock">
            <a:extLst>
              <a:ext uri="{FF2B5EF4-FFF2-40B4-BE49-F238E27FC236}">
                <a16:creationId xmlns:a16="http://schemas.microsoft.com/office/drawing/2014/main" id="{896FCAB7-4351-80FB-E9CB-8C0E984A3B81}"/>
              </a:ext>
            </a:extLst>
          </p:cNvPr>
          <p:cNvPicPr preferRelativeResize="0"/>
          <p:nvPr/>
        </p:nvPicPr>
        <p:blipFill rotWithShape="1">
          <a:blip r:embed="rId3">
            <a:alphaModFix/>
          </a:blip>
          <a:srcRect l="29877" r="31498"/>
          <a:stretch/>
        </p:blipFill>
        <p:spPr>
          <a:xfrm>
            <a:off x="5472082" y="-40302"/>
            <a:ext cx="3671918" cy="5224103"/>
          </a:xfrm>
          <a:prstGeom prst="rect">
            <a:avLst/>
          </a:prstGeom>
          <a:noFill/>
          <a:ln>
            <a:noFill/>
          </a:ln>
        </p:spPr>
      </p:pic>
      <p:sp>
        <p:nvSpPr>
          <p:cNvPr id="7" name="Google Shape;131;g3068d30dd78_0_46">
            <a:extLst>
              <a:ext uri="{FF2B5EF4-FFF2-40B4-BE49-F238E27FC236}">
                <a16:creationId xmlns:a16="http://schemas.microsoft.com/office/drawing/2014/main" id="{6C2D313A-968A-7468-CC5D-4D9980988FA7}"/>
              </a:ext>
            </a:extLst>
          </p:cNvPr>
          <p:cNvSpPr/>
          <p:nvPr/>
        </p:nvSpPr>
        <p:spPr>
          <a:xfrm>
            <a:off x="5440132" y="-73358"/>
            <a:ext cx="3671918" cy="5224103"/>
          </a:xfrm>
          <a:prstGeom prst="rect">
            <a:avLst/>
          </a:prstGeom>
          <a:solidFill>
            <a:srgbClr val="C00000">
              <a:alpha val="1843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8" name="Groupe 7">
            <a:extLst>
              <a:ext uri="{FF2B5EF4-FFF2-40B4-BE49-F238E27FC236}">
                <a16:creationId xmlns:a16="http://schemas.microsoft.com/office/drawing/2014/main" id="{276F12A7-D28B-FE71-1294-DDDBB4D74582}"/>
              </a:ext>
            </a:extLst>
          </p:cNvPr>
          <p:cNvGrpSpPr/>
          <p:nvPr/>
        </p:nvGrpSpPr>
        <p:grpSpPr>
          <a:xfrm>
            <a:off x="16960" y="2728210"/>
            <a:ext cx="1706909" cy="2721178"/>
            <a:chOff x="128435" y="560600"/>
            <a:chExt cx="3387871" cy="5187250"/>
          </a:xfrm>
        </p:grpSpPr>
        <p:grpSp>
          <p:nvGrpSpPr>
            <p:cNvPr id="9" name="Google Shape;282;p28">
              <a:extLst>
                <a:ext uri="{FF2B5EF4-FFF2-40B4-BE49-F238E27FC236}">
                  <a16:creationId xmlns:a16="http://schemas.microsoft.com/office/drawing/2014/main" id="{652BB849-3ACC-253D-AA41-0E53377FBF0E}"/>
                </a:ext>
              </a:extLst>
            </p:cNvPr>
            <p:cNvGrpSpPr/>
            <p:nvPr/>
          </p:nvGrpSpPr>
          <p:grpSpPr>
            <a:xfrm>
              <a:off x="140946" y="560600"/>
              <a:ext cx="3375360" cy="5187250"/>
              <a:chOff x="-22735" y="408679"/>
              <a:chExt cx="3375360" cy="5187250"/>
            </a:xfrm>
          </p:grpSpPr>
          <p:pic>
            <p:nvPicPr>
              <p:cNvPr id="15" name="Google Shape;283;p28">
                <a:extLst>
                  <a:ext uri="{FF2B5EF4-FFF2-40B4-BE49-F238E27FC236}">
                    <a16:creationId xmlns:a16="http://schemas.microsoft.com/office/drawing/2014/main" id="{D90E7393-73E7-10FA-5BFD-692FB30AE81D}"/>
                  </a:ext>
                </a:extLst>
              </p:cNvPr>
              <p:cNvPicPr preferRelativeResize="0"/>
              <p:nvPr/>
            </p:nvPicPr>
            <p:blipFill rotWithShape="1">
              <a:blip r:embed="rId4">
                <a:alphaModFix/>
              </a:blip>
              <a:srcRect l="5517" t="-5104" b="30035"/>
              <a:stretch/>
            </p:blipFill>
            <p:spPr>
              <a:xfrm rot="5400000">
                <a:off x="-539655" y="1113340"/>
                <a:ext cx="3981888" cy="2948008"/>
              </a:xfrm>
              <a:prstGeom prst="rect">
                <a:avLst/>
              </a:prstGeom>
              <a:noFill/>
              <a:ln>
                <a:noFill/>
              </a:ln>
            </p:spPr>
          </p:pic>
          <p:pic>
            <p:nvPicPr>
              <p:cNvPr id="16" name="Google Shape;284;p28">
                <a:extLst>
                  <a:ext uri="{FF2B5EF4-FFF2-40B4-BE49-F238E27FC236}">
                    <a16:creationId xmlns:a16="http://schemas.microsoft.com/office/drawing/2014/main" id="{48664F7F-F13B-BDAD-8A78-75096542F763}"/>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l="11254" r="13011" b="50881"/>
              <a:stretch/>
            </p:blipFill>
            <p:spPr>
              <a:xfrm rot="5400000">
                <a:off x="-600537" y="1202811"/>
                <a:ext cx="2723513" cy="1510690"/>
              </a:xfrm>
              <a:prstGeom prst="rect">
                <a:avLst/>
              </a:prstGeom>
              <a:noFill/>
              <a:ln>
                <a:noFill/>
              </a:ln>
            </p:spPr>
          </p:pic>
          <p:pic>
            <p:nvPicPr>
              <p:cNvPr id="17" name="Google Shape;285;p28">
                <a:extLst>
                  <a:ext uri="{FF2B5EF4-FFF2-40B4-BE49-F238E27FC236}">
                    <a16:creationId xmlns:a16="http://schemas.microsoft.com/office/drawing/2014/main" id="{9E3B7863-6825-35B6-DD73-26C2C253B573}"/>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t="4102" b="50813"/>
              <a:stretch/>
            </p:blipFill>
            <p:spPr>
              <a:xfrm rot="5400000">
                <a:off x="-1036776" y="2590637"/>
                <a:ext cx="3595978" cy="1510690"/>
              </a:xfrm>
              <a:prstGeom prst="rect">
                <a:avLst/>
              </a:prstGeom>
              <a:noFill/>
              <a:ln>
                <a:noFill/>
              </a:ln>
            </p:spPr>
          </p:pic>
          <p:pic>
            <p:nvPicPr>
              <p:cNvPr id="18" name="Google Shape;286;p28">
                <a:extLst>
                  <a:ext uri="{FF2B5EF4-FFF2-40B4-BE49-F238E27FC236}">
                    <a16:creationId xmlns:a16="http://schemas.microsoft.com/office/drawing/2014/main" id="{DCA28954-1DF5-48CE-C24B-B85117F53152}"/>
                  </a:ext>
                </a:extLst>
              </p:cNvPr>
              <p:cNvPicPr preferRelativeResize="0"/>
              <p:nvPr/>
            </p:nvPicPr>
            <p:blipFill rotWithShape="1">
              <a:blip r:embed="rId4">
                <a:alphaModFix/>
              </a:blip>
              <a:srcRect l="5516" t="-5104" r="37551" b="30035"/>
              <a:stretch/>
            </p:blipFill>
            <p:spPr>
              <a:xfrm rot="5400000">
                <a:off x="251575" y="2465300"/>
                <a:ext cx="2399450" cy="2948000"/>
              </a:xfrm>
              <a:prstGeom prst="rect">
                <a:avLst/>
              </a:prstGeom>
              <a:noFill/>
              <a:ln>
                <a:noFill/>
              </a:ln>
            </p:spPr>
          </p:pic>
          <p:grpSp>
            <p:nvGrpSpPr>
              <p:cNvPr id="19" name="Google Shape;287;p28">
                <a:extLst>
                  <a:ext uri="{FF2B5EF4-FFF2-40B4-BE49-F238E27FC236}">
                    <a16:creationId xmlns:a16="http://schemas.microsoft.com/office/drawing/2014/main" id="{AC00AAF3-26E1-BB3F-D556-12818685CFA9}"/>
                  </a:ext>
                </a:extLst>
              </p:cNvPr>
              <p:cNvGrpSpPr/>
              <p:nvPr/>
            </p:nvGrpSpPr>
            <p:grpSpPr>
              <a:xfrm rot="-5400000">
                <a:off x="-599782" y="2439476"/>
                <a:ext cx="3281550" cy="2127456"/>
                <a:chOff x="-8" y="0"/>
                <a:chExt cx="3281550" cy="2127456"/>
              </a:xfrm>
            </p:grpSpPr>
            <p:pic>
              <p:nvPicPr>
                <p:cNvPr id="23" name="Google Shape;288;p28">
                  <a:extLst>
                    <a:ext uri="{FF2B5EF4-FFF2-40B4-BE49-F238E27FC236}">
                      <a16:creationId xmlns:a16="http://schemas.microsoft.com/office/drawing/2014/main" id="{105B7694-0F15-153D-8770-0D020E972E48}"/>
                    </a:ext>
                  </a:extLst>
                </p:cNvPr>
                <p:cNvPicPr preferRelativeResize="0"/>
                <p:nvPr/>
              </p:nvPicPr>
              <p:blipFill rotWithShape="1">
                <a:blip r:embed="rId7" cstate="screen">
                  <a:alphaModFix/>
                  <a:extLst>
                    <a:ext uri="{28A0092B-C50C-407E-A947-70E740481C1C}">
                      <a14:useLocalDpi xmlns:a14="http://schemas.microsoft.com/office/drawing/2010/main"/>
                    </a:ext>
                  </a:extLst>
                </a:blip>
                <a:srcRect l="5517" t="-5104" b="30035"/>
                <a:stretch/>
              </p:blipFill>
              <p:spPr>
                <a:xfrm rot="10800000">
                  <a:off x="408192" y="0"/>
                  <a:ext cx="2873350" cy="2127450"/>
                </a:xfrm>
                <a:prstGeom prst="rect">
                  <a:avLst/>
                </a:prstGeom>
                <a:noFill/>
                <a:ln>
                  <a:noFill/>
                </a:ln>
              </p:spPr>
            </p:pic>
            <p:pic>
              <p:nvPicPr>
                <p:cNvPr id="24" name="Google Shape;289;p28">
                  <a:extLst>
                    <a:ext uri="{FF2B5EF4-FFF2-40B4-BE49-F238E27FC236}">
                      <a16:creationId xmlns:a16="http://schemas.microsoft.com/office/drawing/2014/main" id="{50073B63-E8CE-25B9-E923-2A9EA683065C}"/>
                    </a:ext>
                  </a:extLst>
                </p:cNvPr>
                <p:cNvPicPr preferRelativeResize="0"/>
                <p:nvPr/>
              </p:nvPicPr>
              <p:blipFill rotWithShape="1">
                <a:blip r:embed="rId8" cstate="screen">
                  <a:alphaModFix/>
                  <a:extLst>
                    <a:ext uri="{28A0092B-C50C-407E-A947-70E740481C1C}">
                      <a14:useLocalDpi xmlns:a14="http://schemas.microsoft.com/office/drawing/2010/main"/>
                    </a:ext>
                  </a:extLst>
                </a:blip>
                <a:srcRect l="11254" r="13011" b="50881"/>
                <a:stretch/>
              </p:blipFill>
              <p:spPr>
                <a:xfrm rot="10800000">
                  <a:off x="1316242" y="20631"/>
                  <a:ext cx="1965300" cy="1090200"/>
                </a:xfrm>
                <a:prstGeom prst="rect">
                  <a:avLst/>
                </a:prstGeom>
                <a:noFill/>
                <a:ln>
                  <a:noFill/>
                </a:ln>
              </p:spPr>
            </p:pic>
            <p:pic>
              <p:nvPicPr>
                <p:cNvPr id="25" name="Google Shape;290;p28">
                  <a:extLst>
                    <a:ext uri="{FF2B5EF4-FFF2-40B4-BE49-F238E27FC236}">
                      <a16:creationId xmlns:a16="http://schemas.microsoft.com/office/drawing/2014/main" id="{07AD2A24-00A4-858A-D01B-F5D66077D308}"/>
                    </a:ext>
                  </a:extLst>
                </p:cNvPr>
                <p:cNvPicPr preferRelativeResize="0"/>
                <p:nvPr/>
              </p:nvPicPr>
              <p:blipFill rotWithShape="1">
                <a:blip r:embed="rId9" cstate="screen">
                  <a:alphaModFix/>
                  <a:extLst>
                    <a:ext uri="{28A0092B-C50C-407E-A947-70E740481C1C}">
                      <a14:useLocalDpi xmlns:a14="http://schemas.microsoft.com/office/drawing/2010/main"/>
                    </a:ext>
                  </a:extLst>
                </a:blip>
                <a:srcRect t="4102" b="50813"/>
                <a:stretch/>
              </p:blipFill>
              <p:spPr>
                <a:xfrm rot="10800000">
                  <a:off x="-8" y="20626"/>
                  <a:ext cx="2594875" cy="1090200"/>
                </a:xfrm>
                <a:prstGeom prst="rect">
                  <a:avLst/>
                </a:prstGeom>
                <a:noFill/>
                <a:ln>
                  <a:noFill/>
                </a:ln>
              </p:spPr>
            </p:pic>
            <p:pic>
              <p:nvPicPr>
                <p:cNvPr id="26" name="Google Shape;291;p28">
                  <a:extLst>
                    <a:ext uri="{FF2B5EF4-FFF2-40B4-BE49-F238E27FC236}">
                      <a16:creationId xmlns:a16="http://schemas.microsoft.com/office/drawing/2014/main" id="{64556E26-E291-B448-C812-F24DF243C6BC}"/>
                    </a:ext>
                  </a:extLst>
                </p:cNvPr>
                <p:cNvPicPr preferRelativeResize="0"/>
                <p:nvPr/>
              </p:nvPicPr>
              <p:blipFill rotWithShape="1">
                <a:blip r:embed="rId7" cstate="screen">
                  <a:alphaModFix/>
                  <a:extLst>
                    <a:ext uri="{28A0092B-C50C-407E-A947-70E740481C1C}">
                      <a14:useLocalDpi xmlns:a14="http://schemas.microsoft.com/office/drawing/2010/main"/>
                    </a:ext>
                  </a:extLst>
                </a:blip>
                <a:srcRect l="5518" t="-5104" r="50852" b="30035"/>
                <a:stretch/>
              </p:blipFill>
              <p:spPr>
                <a:xfrm rot="10800000">
                  <a:off x="408192" y="6"/>
                  <a:ext cx="1326825" cy="2127450"/>
                </a:xfrm>
                <a:prstGeom prst="rect">
                  <a:avLst/>
                </a:prstGeom>
                <a:noFill/>
                <a:ln>
                  <a:noFill/>
                </a:ln>
              </p:spPr>
            </p:pic>
            <p:pic>
              <p:nvPicPr>
                <p:cNvPr id="27" name="Google Shape;292;p28">
                  <a:extLst>
                    <a:ext uri="{FF2B5EF4-FFF2-40B4-BE49-F238E27FC236}">
                      <a16:creationId xmlns:a16="http://schemas.microsoft.com/office/drawing/2014/main" id="{9402409C-4A23-28F4-E9BF-F3D8431A5D0C}"/>
                    </a:ext>
                  </a:extLst>
                </p:cNvPr>
                <p:cNvPicPr preferRelativeResize="0"/>
                <p:nvPr/>
              </p:nvPicPr>
              <p:blipFill rotWithShape="1">
                <a:blip r:embed="rId10" cstate="screen">
                  <a:alphaModFix/>
                  <a:extLst>
                    <a:ext uri="{28A0092B-C50C-407E-A947-70E740481C1C}">
                      <a14:useLocalDpi xmlns:a14="http://schemas.microsoft.com/office/drawing/2010/main"/>
                    </a:ext>
                  </a:extLst>
                </a:blip>
                <a:srcRect b="50443"/>
                <a:stretch/>
              </p:blipFill>
              <p:spPr>
                <a:xfrm rot="10800000">
                  <a:off x="5" y="6"/>
                  <a:ext cx="1651475" cy="762675"/>
                </a:xfrm>
                <a:prstGeom prst="rect">
                  <a:avLst/>
                </a:prstGeom>
                <a:noFill/>
                <a:ln>
                  <a:solidFill>
                    <a:schemeClr val="accent3">
                      <a:lumMod val="65000"/>
                    </a:schemeClr>
                  </a:solidFill>
                </a:ln>
              </p:spPr>
            </p:pic>
            <p:pic>
              <p:nvPicPr>
                <p:cNvPr id="28" name="Google Shape;293;p28">
                  <a:extLst>
                    <a:ext uri="{FF2B5EF4-FFF2-40B4-BE49-F238E27FC236}">
                      <a16:creationId xmlns:a16="http://schemas.microsoft.com/office/drawing/2014/main" id="{2B7EC450-3842-F0E8-F4E1-9BA8D550B30E}"/>
                    </a:ext>
                  </a:extLst>
                </p:cNvPr>
                <p:cNvPicPr preferRelativeResize="0"/>
                <p:nvPr/>
              </p:nvPicPr>
              <p:blipFill rotWithShape="1">
                <a:blip r:embed="rId10" cstate="screen">
                  <a:alphaModFix/>
                  <a:extLst>
                    <a:ext uri="{28A0092B-C50C-407E-A947-70E740481C1C}">
                      <a14:useLocalDpi xmlns:a14="http://schemas.microsoft.com/office/drawing/2010/main"/>
                    </a:ext>
                  </a:extLst>
                </a:blip>
                <a:srcRect b="50443"/>
                <a:stretch/>
              </p:blipFill>
              <p:spPr>
                <a:xfrm rot="10800000">
                  <a:off x="5" y="682393"/>
                  <a:ext cx="1651475" cy="762675"/>
                </a:xfrm>
                <a:prstGeom prst="rect">
                  <a:avLst/>
                </a:prstGeom>
                <a:noFill/>
                <a:ln>
                  <a:noFill/>
                </a:ln>
              </p:spPr>
            </p:pic>
          </p:grpSp>
          <p:pic>
            <p:nvPicPr>
              <p:cNvPr id="20" name="Google Shape;294;p28">
                <a:extLst>
                  <a:ext uri="{FF2B5EF4-FFF2-40B4-BE49-F238E27FC236}">
                    <a16:creationId xmlns:a16="http://schemas.microsoft.com/office/drawing/2014/main" id="{0E7CF037-1E30-9244-AFA5-A9D19705F5AD}"/>
                  </a:ext>
                </a:extLst>
              </p:cNvPr>
              <p:cNvPicPr preferRelativeResize="0"/>
              <p:nvPr/>
            </p:nvPicPr>
            <p:blipFill rotWithShape="1">
              <a:blip r:embed="rId4">
                <a:alphaModFix/>
              </a:blip>
              <a:srcRect l="35435" t="1038" r="-10067" b="47015"/>
              <a:stretch/>
            </p:blipFill>
            <p:spPr>
              <a:xfrm rot="5400000">
                <a:off x="-923037" y="1320266"/>
                <a:ext cx="5187250" cy="3364075"/>
              </a:xfrm>
              <a:prstGeom prst="rect">
                <a:avLst/>
              </a:prstGeom>
              <a:noFill/>
              <a:ln>
                <a:noFill/>
              </a:ln>
              <a:effectLst>
                <a:outerShdw blurRad="50800" dist="38100" dir="5400000" algn="t" rotWithShape="0">
                  <a:prstClr val="black">
                    <a:alpha val="40000"/>
                  </a:prstClr>
                </a:outerShdw>
              </a:effectLst>
            </p:spPr>
          </p:pic>
          <p:pic>
            <p:nvPicPr>
              <p:cNvPr id="21" name="Google Shape;295;p28">
                <a:extLst>
                  <a:ext uri="{FF2B5EF4-FFF2-40B4-BE49-F238E27FC236}">
                    <a16:creationId xmlns:a16="http://schemas.microsoft.com/office/drawing/2014/main" id="{3A861C0D-C703-2942-5630-1B764BB6A3D8}"/>
                  </a:ext>
                </a:extLst>
              </p:cNvPr>
              <p:cNvPicPr preferRelativeResize="0"/>
              <p:nvPr/>
            </p:nvPicPr>
            <p:blipFill rotWithShape="1">
              <a:blip r:embed="rId11" cstate="screen">
                <a:alphaModFix/>
                <a:extLst>
                  <a:ext uri="{28A0092B-C50C-407E-A947-70E740481C1C}">
                    <a14:useLocalDpi xmlns:a14="http://schemas.microsoft.com/office/drawing/2010/main"/>
                  </a:ext>
                </a:extLst>
              </a:blip>
              <a:srcRect b="50443"/>
              <a:stretch/>
            </p:blipFill>
            <p:spPr>
              <a:xfrm rot="5400000">
                <a:off x="-280950" y="996475"/>
                <a:ext cx="959650" cy="443150"/>
              </a:xfrm>
              <a:prstGeom prst="rect">
                <a:avLst/>
              </a:prstGeom>
              <a:noFill/>
              <a:ln>
                <a:noFill/>
              </a:ln>
            </p:spPr>
          </p:pic>
          <p:pic>
            <p:nvPicPr>
              <p:cNvPr id="22" name="Google Shape;296;p28">
                <a:extLst>
                  <a:ext uri="{FF2B5EF4-FFF2-40B4-BE49-F238E27FC236}">
                    <a16:creationId xmlns:a16="http://schemas.microsoft.com/office/drawing/2014/main" id="{7202EB7B-A547-D11B-05EC-8E81DF0D2C02}"/>
                  </a:ext>
                </a:extLst>
              </p:cNvPr>
              <p:cNvPicPr preferRelativeResize="0"/>
              <p:nvPr/>
            </p:nvPicPr>
            <p:blipFill rotWithShape="1">
              <a:blip r:embed="rId12" cstate="screen">
                <a:alphaModFix/>
                <a:extLst>
                  <a:ext uri="{28A0092B-C50C-407E-A947-70E740481C1C}">
                    <a14:useLocalDpi xmlns:a14="http://schemas.microsoft.com/office/drawing/2010/main"/>
                  </a:ext>
                </a:extLst>
              </a:blip>
              <a:srcRect b="50443"/>
              <a:stretch/>
            </p:blipFill>
            <p:spPr>
              <a:xfrm rot="5400000">
                <a:off x="-638593" y="2163864"/>
                <a:ext cx="2288614" cy="1056839"/>
              </a:xfrm>
              <a:prstGeom prst="rect">
                <a:avLst/>
              </a:prstGeom>
              <a:noFill/>
              <a:ln>
                <a:noFill/>
              </a:ln>
            </p:spPr>
          </p:pic>
        </p:grpSp>
        <p:sp>
          <p:nvSpPr>
            <p:cNvPr id="10" name="Triangle isocèle 9">
              <a:extLst>
                <a:ext uri="{FF2B5EF4-FFF2-40B4-BE49-F238E27FC236}">
                  <a16:creationId xmlns:a16="http://schemas.microsoft.com/office/drawing/2014/main" id="{40B28722-155F-5B80-8CC8-5A962FF70306}"/>
                </a:ext>
              </a:extLst>
            </p:cNvPr>
            <p:cNvSpPr/>
            <p:nvPr/>
          </p:nvSpPr>
          <p:spPr>
            <a:xfrm rot="5400000">
              <a:off x="-102725" y="1174700"/>
              <a:ext cx="912939" cy="438210"/>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Triangle isocèle 10">
              <a:extLst>
                <a:ext uri="{FF2B5EF4-FFF2-40B4-BE49-F238E27FC236}">
                  <a16:creationId xmlns:a16="http://schemas.microsoft.com/office/drawing/2014/main" id="{BC49EA8C-ADE3-EA70-43CF-86F299256E1A}"/>
                </a:ext>
              </a:extLst>
            </p:cNvPr>
            <p:cNvSpPr/>
            <p:nvPr/>
          </p:nvSpPr>
          <p:spPr>
            <a:xfrm rot="5400000">
              <a:off x="-344911" y="2358368"/>
              <a:ext cx="1965301" cy="971009"/>
            </a:xfrm>
            <a:prstGeom prst="triangle">
              <a:avLst>
                <a:gd name="adj" fmla="val 48764"/>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2" name="Google Shape;297;p28">
              <a:extLst>
                <a:ext uri="{FF2B5EF4-FFF2-40B4-BE49-F238E27FC236}">
                  <a16:creationId xmlns:a16="http://schemas.microsoft.com/office/drawing/2014/main" id="{775E3CF8-822B-800F-60C5-F2AC9533C8A6}"/>
                </a:ext>
              </a:extLst>
            </p:cNvPr>
            <p:cNvPicPr preferRelativeResize="0"/>
            <p:nvPr/>
          </p:nvPicPr>
          <p:blipFill rotWithShape="1">
            <a:blip r:embed="rId13" cstate="screen">
              <a:alphaModFix/>
              <a:extLst>
                <a:ext uri="{28A0092B-C50C-407E-A947-70E740481C1C}">
                  <a14:useLocalDpi xmlns:a14="http://schemas.microsoft.com/office/drawing/2010/main"/>
                </a:ext>
              </a:extLst>
            </a:blip>
            <a:srcRect l="11254" r="13011" b="50881"/>
            <a:stretch/>
          </p:blipFill>
          <p:spPr>
            <a:xfrm rot="5400000">
              <a:off x="-217283" y="3266837"/>
              <a:ext cx="1611750" cy="894075"/>
            </a:xfrm>
            <a:prstGeom prst="rect">
              <a:avLst/>
            </a:prstGeom>
            <a:noFill/>
            <a:ln>
              <a:noFill/>
            </a:ln>
            <a:effectLst>
              <a:outerShdw blurRad="50800" dist="38100" dir="5400000" algn="t" rotWithShape="0">
                <a:prstClr val="black">
                  <a:alpha val="40000"/>
                </a:prstClr>
              </a:outerShdw>
            </a:effectLst>
          </p:spPr>
        </p:pic>
        <p:pic>
          <p:nvPicPr>
            <p:cNvPr id="13" name="Google Shape;297;p28">
              <a:extLst>
                <a:ext uri="{FF2B5EF4-FFF2-40B4-BE49-F238E27FC236}">
                  <a16:creationId xmlns:a16="http://schemas.microsoft.com/office/drawing/2014/main" id="{D35890BF-F21A-B419-813A-C6B95F9863BF}"/>
                </a:ext>
              </a:extLst>
            </p:cNvPr>
            <p:cNvPicPr preferRelativeResize="0"/>
            <p:nvPr/>
          </p:nvPicPr>
          <p:blipFill rotWithShape="1">
            <a:blip r:embed="rId13" cstate="screen">
              <a:alphaModFix/>
              <a:extLst>
                <a:ext uri="{28A0092B-C50C-407E-A947-70E740481C1C}">
                  <a14:useLocalDpi xmlns:a14="http://schemas.microsoft.com/office/drawing/2010/main"/>
                </a:ext>
              </a:extLst>
            </a:blip>
            <a:srcRect l="11254" r="13011" b="50881"/>
            <a:stretch/>
          </p:blipFill>
          <p:spPr>
            <a:xfrm rot="5400000">
              <a:off x="409144" y="4023112"/>
              <a:ext cx="1611750" cy="894075"/>
            </a:xfrm>
            <a:prstGeom prst="rect">
              <a:avLst/>
            </a:prstGeom>
            <a:noFill/>
            <a:ln>
              <a:noFill/>
            </a:ln>
          </p:spPr>
        </p:pic>
        <p:sp>
          <p:nvSpPr>
            <p:cNvPr id="14" name="Triangle isocèle 13">
              <a:extLst>
                <a:ext uri="{FF2B5EF4-FFF2-40B4-BE49-F238E27FC236}">
                  <a16:creationId xmlns:a16="http://schemas.microsoft.com/office/drawing/2014/main" id="{5225A2E4-99AB-A93F-7695-ED34418DB4F0}"/>
                </a:ext>
              </a:extLst>
            </p:cNvPr>
            <p:cNvSpPr/>
            <p:nvPr/>
          </p:nvSpPr>
          <p:spPr>
            <a:xfrm rot="5400000">
              <a:off x="-265544" y="4115232"/>
              <a:ext cx="1480883" cy="692925"/>
            </a:xfrm>
            <a:prstGeom prst="triangle">
              <a:avLst>
                <a:gd name="adj" fmla="val 48764"/>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330" name="Google Shape;330;p31"/>
          <p:cNvSpPr txBox="1">
            <a:spLocks noGrp="1"/>
          </p:cNvSpPr>
          <p:nvPr>
            <p:ph type="subTitle" idx="1"/>
          </p:nvPr>
        </p:nvSpPr>
        <p:spPr>
          <a:xfrm>
            <a:off x="779769" y="1510010"/>
            <a:ext cx="4164692" cy="2128438"/>
          </a:xfrm>
          <a:prstGeom prst="rect">
            <a:avLst/>
          </a:prstGeom>
        </p:spPr>
        <p:txBody>
          <a:bodyPr spcFirstLastPara="1" wrap="square" lIns="91425" tIns="91425" rIns="91425" bIns="91425" anchor="t" anchorCtr="0">
            <a:noAutofit/>
          </a:bodyPr>
          <a:lstStyle/>
          <a:p>
            <a:pPr>
              <a:spcBef>
                <a:spcPts val="1000"/>
              </a:spcBef>
              <a:buClr>
                <a:srgbClr val="C00000"/>
              </a:buClr>
              <a:buFont typeface="Avenir Next LT Pro" panose="020B0504020202020204" pitchFamily="34" charset="0"/>
              <a:buChar char="►"/>
            </a:pPr>
            <a:r>
              <a:rPr lang="en-US" sz="1600" dirty="0">
                <a:latin typeface="Calibri" panose="020F0502020204030204" pitchFamily="34" charset="0"/>
                <a:cs typeface="Calibri" panose="020F0502020204030204" pitchFamily="34" charset="0"/>
              </a:rPr>
              <a:t>Focus of the Telecommunications Industry</a:t>
            </a:r>
          </a:p>
          <a:p>
            <a:pPr>
              <a:spcBef>
                <a:spcPts val="1000"/>
              </a:spcBef>
              <a:buClr>
                <a:srgbClr val="C00000"/>
              </a:buClr>
              <a:buFont typeface="Avenir Next LT Pro" panose="020B0504020202020204" pitchFamily="34" charset="0"/>
              <a:buChar char="►"/>
            </a:pPr>
            <a:r>
              <a:rPr lang="fr-FR" sz="1600" i="0" u="none" strike="noStrike" cap="none" dirty="0" err="1">
                <a:solidFill>
                  <a:schemeClr val="dk1"/>
                </a:solidFill>
                <a:latin typeface="Calibri" panose="020F0502020204030204" pitchFamily="34" charset="0"/>
                <a:ea typeface="Arial"/>
                <a:cs typeface="Calibri" panose="020F0502020204030204" pitchFamily="34" charset="0"/>
                <a:sym typeface="Arial"/>
              </a:rPr>
              <a:t>Improving</a:t>
            </a:r>
            <a:r>
              <a:rPr lang="fr-FR" sz="1600" i="0" u="none" strike="noStrike" cap="none" dirty="0">
                <a:solidFill>
                  <a:schemeClr val="dk1"/>
                </a:solidFill>
                <a:latin typeface="Calibri" panose="020F0502020204030204" pitchFamily="34" charset="0"/>
                <a:ea typeface="Arial"/>
                <a:cs typeface="Calibri" panose="020F0502020204030204" pitchFamily="34" charset="0"/>
                <a:sym typeface="Arial"/>
              </a:rPr>
              <a:t> service </a:t>
            </a:r>
            <a:r>
              <a:rPr lang="fr-FR" sz="1600" i="0" u="none" strike="noStrike" cap="none" dirty="0" err="1">
                <a:solidFill>
                  <a:schemeClr val="dk1"/>
                </a:solidFill>
                <a:latin typeface="Calibri" panose="020F0502020204030204" pitchFamily="34" charset="0"/>
                <a:ea typeface="Arial"/>
                <a:cs typeface="Calibri" panose="020F0502020204030204" pitchFamily="34" charset="0"/>
                <a:sym typeface="Arial"/>
              </a:rPr>
              <a:t>quality</a:t>
            </a:r>
            <a:r>
              <a:rPr lang="fr-FR" sz="1600" i="0" u="none" strike="noStrike" cap="none" dirty="0">
                <a:solidFill>
                  <a:schemeClr val="dk1"/>
                </a:solidFill>
                <a:latin typeface="Calibri" panose="020F0502020204030204" pitchFamily="34" charset="0"/>
                <a:ea typeface="Arial"/>
                <a:cs typeface="Calibri" panose="020F0502020204030204" pitchFamily="34" charset="0"/>
                <a:sym typeface="Arial"/>
              </a:rPr>
              <a:t> </a:t>
            </a:r>
          </a:p>
          <a:p>
            <a:pPr>
              <a:spcBef>
                <a:spcPts val="1000"/>
              </a:spcBef>
              <a:buClr>
                <a:srgbClr val="C00000"/>
              </a:buClr>
              <a:buFont typeface="Avenir Next LT Pro" panose="020B0504020202020204" pitchFamily="34" charset="0"/>
              <a:buChar char="►"/>
            </a:pPr>
            <a:r>
              <a:rPr lang="fr-FR" sz="1600" dirty="0" err="1">
                <a:latin typeface="Calibri" panose="020F0502020204030204" pitchFamily="34" charset="0"/>
                <a:ea typeface="Arial"/>
                <a:cs typeface="Calibri" panose="020F0502020204030204" pitchFamily="34" charset="0"/>
                <a:sym typeface="Arial"/>
              </a:rPr>
              <a:t>Optimizing</a:t>
            </a:r>
            <a:r>
              <a:rPr lang="fr-FR" sz="1600" dirty="0">
                <a:latin typeface="Calibri" panose="020F0502020204030204" pitchFamily="34" charset="0"/>
                <a:ea typeface="Arial"/>
                <a:cs typeface="Calibri" panose="020F0502020204030204" pitchFamily="34" charset="0"/>
                <a:sym typeface="Arial"/>
              </a:rPr>
              <a:t> network performance</a:t>
            </a:r>
            <a:endParaRPr lang="en-US" sz="1600" i="0" u="none" strike="noStrike" cap="none" dirty="0">
              <a:solidFill>
                <a:schemeClr val="dk1"/>
              </a:solidFill>
              <a:latin typeface="Calibri" panose="020F0502020204030204" pitchFamily="34" charset="0"/>
              <a:ea typeface="Arial"/>
              <a:cs typeface="Calibri" panose="020F0502020204030204" pitchFamily="34" charset="0"/>
              <a:sym typeface="Arial"/>
            </a:endParaRPr>
          </a:p>
          <a:p>
            <a:pPr marL="457200" lvl="0" indent="-304800" algn="l" rtl="0">
              <a:spcBef>
                <a:spcPts val="1000"/>
              </a:spcBef>
              <a:spcAft>
                <a:spcPts val="0"/>
              </a:spcAft>
              <a:buSzPts val="1200"/>
              <a:buChar char="●"/>
            </a:pPr>
            <a:endParaRPr lang="fr-FR" sz="1600" b="1" dirty="0">
              <a:latin typeface="Aptos" panose="020B0004020202020204" pitchFamily="34" charset="0"/>
              <a:cs typeface="Posterama" panose="020B0504020200020000" pitchFamily="34" charset="0"/>
            </a:endParaRPr>
          </a:p>
        </p:txBody>
      </p:sp>
      <p:sp>
        <p:nvSpPr>
          <p:cNvPr id="2" name="Right Triangle 1">
            <a:extLst>
              <a:ext uri="{FF2B5EF4-FFF2-40B4-BE49-F238E27FC236}">
                <a16:creationId xmlns:a16="http://schemas.microsoft.com/office/drawing/2014/main" id="{5D595540-3A8A-8CEA-1456-98A09D8CB39B}"/>
              </a:ext>
            </a:extLst>
          </p:cNvPr>
          <p:cNvSpPr/>
          <p:nvPr/>
        </p:nvSpPr>
        <p:spPr>
          <a:xfrm rot="16200000">
            <a:off x="8450636" y="4501944"/>
            <a:ext cx="673500" cy="713230"/>
          </a:xfrm>
          <a:prstGeom prst="rtTriangle">
            <a:avLst/>
          </a:prstGeom>
          <a:solidFill>
            <a:srgbClr val="EAEAEA">
              <a:alpha val="72941"/>
            </a:srgb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3" name="TextBox 2">
            <a:extLst>
              <a:ext uri="{FF2B5EF4-FFF2-40B4-BE49-F238E27FC236}">
                <a16:creationId xmlns:a16="http://schemas.microsoft.com/office/drawing/2014/main" id="{AF3F457E-3625-BA87-35CC-023EDB20F301}"/>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4</a:t>
            </a: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Company Overview</a:t>
            </a:r>
            <a:endParaRPr dirty="0"/>
          </a:p>
        </p:txBody>
      </p:sp>
      <p:graphicFrame>
        <p:nvGraphicFramePr>
          <p:cNvPr id="29" name="Diagramme 28">
            <a:extLst>
              <a:ext uri="{FF2B5EF4-FFF2-40B4-BE49-F238E27FC236}">
                <a16:creationId xmlns:a16="http://schemas.microsoft.com/office/drawing/2014/main" id="{32A44C9E-DA2F-4745-68EB-D8DE01E99E0A}"/>
              </a:ext>
            </a:extLst>
          </p:cNvPr>
          <p:cNvGraphicFramePr/>
          <p:nvPr>
            <p:extLst>
              <p:ext uri="{D42A27DB-BD31-4B8C-83A1-F6EECF244321}">
                <p14:modId xmlns:p14="http://schemas.microsoft.com/office/powerpoint/2010/main" val="1382754547"/>
              </p:ext>
            </p:extLst>
          </p:nvPr>
        </p:nvGraphicFramePr>
        <p:xfrm>
          <a:off x="3235898" y="1161352"/>
          <a:ext cx="6127558" cy="344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riangle isocèle 2">
            <a:extLst>
              <a:ext uri="{FF2B5EF4-FFF2-40B4-BE49-F238E27FC236}">
                <a16:creationId xmlns:a16="http://schemas.microsoft.com/office/drawing/2014/main" id="{8307DC16-CFD5-7D10-F928-3F9F4E703214}"/>
              </a:ext>
            </a:extLst>
          </p:cNvPr>
          <p:cNvSpPr/>
          <p:nvPr/>
        </p:nvSpPr>
        <p:spPr>
          <a:xfrm rot="16200000">
            <a:off x="8503504" y="310479"/>
            <a:ext cx="865568" cy="4154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Triangle isocèle 3">
            <a:extLst>
              <a:ext uri="{FF2B5EF4-FFF2-40B4-BE49-F238E27FC236}">
                <a16:creationId xmlns:a16="http://schemas.microsoft.com/office/drawing/2014/main" id="{04885F91-FC43-E356-B3FE-CA5ACEB71FA7}"/>
              </a:ext>
            </a:extLst>
          </p:cNvPr>
          <p:cNvSpPr/>
          <p:nvPr/>
        </p:nvSpPr>
        <p:spPr>
          <a:xfrm rot="5400000">
            <a:off x="-260535" y="2968119"/>
            <a:ext cx="923405" cy="402336"/>
          </a:xfrm>
          <a:prstGeom prst="triangle">
            <a:avLst>
              <a:gd name="adj" fmla="val 46488"/>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831B2AD5-A058-3108-94D1-801BC8BCB32C}"/>
              </a:ext>
            </a:extLst>
          </p:cNvPr>
          <p:cNvPicPr preferRelativeResize="0"/>
          <p:nvPr/>
        </p:nvPicPr>
        <p:blipFill rotWithShape="1">
          <a:blip r:embed="rId8" cstate="screen">
            <a:alphaModFix/>
            <a:extLst>
              <a:ext uri="{28A0092B-C50C-407E-A947-70E740481C1C}">
                <a14:useLocalDpi xmlns:a14="http://schemas.microsoft.com/office/drawing/2010/main"/>
              </a:ext>
            </a:extLst>
          </a:blip>
          <a:srcRect l="11254" r="13011" b="50881"/>
          <a:stretch/>
        </p:blipFill>
        <p:spPr>
          <a:xfrm rot="5400000">
            <a:off x="-277375" y="3353115"/>
            <a:ext cx="923401" cy="472596"/>
          </a:xfrm>
          <a:prstGeom prst="rect">
            <a:avLst/>
          </a:prstGeom>
          <a:noFill/>
          <a:ln>
            <a:noFill/>
          </a:ln>
        </p:spPr>
      </p:pic>
      <p:pic>
        <p:nvPicPr>
          <p:cNvPr id="22" name="Google Shape;146;p6" descr="Huawei Logo PNG Vector - FREE Vector Design - Cdr, Ai, EPS, PNG, SVG">
            <a:extLst>
              <a:ext uri="{FF2B5EF4-FFF2-40B4-BE49-F238E27FC236}">
                <a16:creationId xmlns:a16="http://schemas.microsoft.com/office/drawing/2014/main" id="{3E380F51-C67E-C26B-E4E1-899F5B519E74}"/>
              </a:ext>
            </a:extLst>
          </p:cNvPr>
          <p:cNvPicPr preferRelativeResize="0"/>
          <p:nvPr/>
        </p:nvPicPr>
        <p:blipFill rotWithShape="1">
          <a:blip r:embed="rId9" cstate="screen">
            <a:alphaModFix/>
            <a:extLst>
              <a:ext uri="{28A0092B-C50C-407E-A947-70E740481C1C}">
                <a14:useLocalDpi xmlns:a14="http://schemas.microsoft.com/office/drawing/2010/main"/>
              </a:ext>
            </a:extLst>
          </a:blip>
          <a:srcRect/>
          <a:stretch/>
        </p:blipFill>
        <p:spPr>
          <a:xfrm>
            <a:off x="420624" y="2144448"/>
            <a:ext cx="2557280" cy="923402"/>
          </a:xfrm>
          <a:prstGeom prst="rect">
            <a:avLst/>
          </a:prstGeom>
          <a:noFill/>
          <a:ln>
            <a:noFill/>
          </a:ln>
        </p:spPr>
      </p:pic>
      <p:sp>
        <p:nvSpPr>
          <p:cNvPr id="2" name="Right Triangle 1">
            <a:extLst>
              <a:ext uri="{FF2B5EF4-FFF2-40B4-BE49-F238E27FC236}">
                <a16:creationId xmlns:a16="http://schemas.microsoft.com/office/drawing/2014/main" id="{00952D9D-D21A-A47E-E484-1EB3A80E6827}"/>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6" name="TextBox 5">
            <a:extLst>
              <a:ext uri="{FF2B5EF4-FFF2-40B4-BE49-F238E27FC236}">
                <a16:creationId xmlns:a16="http://schemas.microsoft.com/office/drawing/2014/main" id="{98A37B0C-7536-B525-B678-4A35276ED995}"/>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5</a:t>
            </a:r>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3">
          <a:extLst>
            <a:ext uri="{FF2B5EF4-FFF2-40B4-BE49-F238E27FC236}">
              <a16:creationId xmlns:a16="http://schemas.microsoft.com/office/drawing/2014/main" id="{9F61F46C-91B5-F804-9D0A-9331E50E69B0}"/>
            </a:ext>
          </a:extLst>
        </p:cNvPr>
        <p:cNvGrpSpPr/>
        <p:nvPr/>
      </p:nvGrpSpPr>
      <p:grpSpPr>
        <a:xfrm>
          <a:off x="0" y="0"/>
          <a:ext cx="0" cy="0"/>
          <a:chOff x="0" y="0"/>
          <a:chExt cx="0" cy="0"/>
        </a:xfrm>
      </p:grpSpPr>
      <p:sp>
        <p:nvSpPr>
          <p:cNvPr id="379" name="Google Shape;379;p32">
            <a:extLst>
              <a:ext uri="{FF2B5EF4-FFF2-40B4-BE49-F238E27FC236}">
                <a16:creationId xmlns:a16="http://schemas.microsoft.com/office/drawing/2014/main" id="{E743F5B1-854E-B600-1ED9-3F8554C81C60}"/>
              </a:ext>
            </a:extLst>
          </p:cNvPr>
          <p:cNvSpPr txBox="1">
            <a:spLocks noGrp="1"/>
          </p:cNvSpPr>
          <p:nvPr>
            <p:ph type="title"/>
          </p:nvPr>
        </p:nvSpPr>
        <p:spPr>
          <a:xfrm>
            <a:off x="3343344" y="2415225"/>
            <a:ext cx="4354712" cy="1542300"/>
          </a:xfrm>
          <a:prstGeom prst="rect">
            <a:avLst/>
          </a:prstGeom>
        </p:spPr>
        <p:txBody>
          <a:bodyPr spcFirstLastPara="1" wrap="square" lIns="91425" tIns="91425" rIns="91425" bIns="91425" anchor="ctr" anchorCtr="0">
            <a:noAutofit/>
          </a:bodyPr>
          <a:lstStyle/>
          <a:p>
            <a:pPr lvl="0"/>
            <a:r>
              <a:rPr lang="en-US" b="0" i="0" dirty="0">
                <a:latin typeface="Playfair Display" panose="00000500000000000000" pitchFamily="2" charset="0"/>
              </a:rPr>
              <a:t>Problem Statement</a:t>
            </a:r>
            <a:endParaRPr lang="fr-FR" dirty="0">
              <a:latin typeface="Playfair Display" panose="00000500000000000000" pitchFamily="2" charset="0"/>
            </a:endParaRPr>
          </a:p>
        </p:txBody>
      </p:sp>
      <p:sp>
        <p:nvSpPr>
          <p:cNvPr id="380" name="Google Shape;380;p32">
            <a:extLst>
              <a:ext uri="{FF2B5EF4-FFF2-40B4-BE49-F238E27FC236}">
                <a16:creationId xmlns:a16="http://schemas.microsoft.com/office/drawing/2014/main" id="{5CE3EC55-6565-B219-DA6C-C3E3A827C4DC}"/>
              </a:ext>
            </a:extLst>
          </p:cNvPr>
          <p:cNvSpPr txBox="1">
            <a:spLocks noGrp="1"/>
          </p:cNvSpPr>
          <p:nvPr>
            <p:ph type="title" idx="2"/>
          </p:nvPr>
        </p:nvSpPr>
        <p:spPr>
          <a:xfrm>
            <a:off x="3343346" y="1148175"/>
            <a:ext cx="1214100" cy="1016100"/>
          </a:xfrm>
          <a:prstGeom prst="rect">
            <a:avLst/>
          </a:prstGeom>
          <a:noFill/>
          <a:ln>
            <a:solidFill>
              <a:schemeClr val="bg1">
                <a:lumMod val="65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C00000"/>
                </a:solidFill>
              </a:rPr>
              <a:t>02</a:t>
            </a:r>
            <a:endParaRPr dirty="0">
              <a:solidFill>
                <a:srgbClr val="C00000"/>
              </a:solidFill>
            </a:endParaRPr>
          </a:p>
        </p:txBody>
      </p:sp>
      <p:grpSp>
        <p:nvGrpSpPr>
          <p:cNvPr id="4" name="Google Shape;282;p28">
            <a:extLst>
              <a:ext uri="{FF2B5EF4-FFF2-40B4-BE49-F238E27FC236}">
                <a16:creationId xmlns:a16="http://schemas.microsoft.com/office/drawing/2014/main" id="{82578B41-B5BE-AA12-4839-D8C4D72FA17B}"/>
              </a:ext>
            </a:extLst>
          </p:cNvPr>
          <p:cNvGrpSpPr/>
          <p:nvPr/>
        </p:nvGrpSpPr>
        <p:grpSpPr>
          <a:xfrm>
            <a:off x="-11454" y="426488"/>
            <a:ext cx="3375364" cy="5187250"/>
            <a:chOff x="-22735" y="408679"/>
            <a:chExt cx="3375364" cy="5187250"/>
          </a:xfrm>
        </p:grpSpPr>
        <p:pic>
          <p:nvPicPr>
            <p:cNvPr id="5" name="Google Shape;283;p28">
              <a:extLst>
                <a:ext uri="{FF2B5EF4-FFF2-40B4-BE49-F238E27FC236}">
                  <a16:creationId xmlns:a16="http://schemas.microsoft.com/office/drawing/2014/main" id="{4E0DFA45-6228-F8CD-2546-D4D114CB4B3E}"/>
                </a:ext>
              </a:extLst>
            </p:cNvPr>
            <p:cNvPicPr preferRelativeResize="0"/>
            <p:nvPr/>
          </p:nvPicPr>
          <p:blipFill rotWithShape="1">
            <a:blip r:embed="rId3">
              <a:alphaModFix/>
            </a:blip>
            <a:srcRect l="5517" t="-5104" b="30035"/>
            <a:stretch/>
          </p:blipFill>
          <p:spPr>
            <a:xfrm rot="5400000">
              <a:off x="-539655" y="1113340"/>
              <a:ext cx="3981888" cy="2948008"/>
            </a:xfrm>
            <a:prstGeom prst="rect">
              <a:avLst/>
            </a:prstGeom>
            <a:noFill/>
            <a:ln>
              <a:noFill/>
            </a:ln>
          </p:spPr>
        </p:pic>
        <p:pic>
          <p:nvPicPr>
            <p:cNvPr id="6" name="Google Shape;284;p28">
              <a:extLst>
                <a:ext uri="{FF2B5EF4-FFF2-40B4-BE49-F238E27FC236}">
                  <a16:creationId xmlns:a16="http://schemas.microsoft.com/office/drawing/2014/main" id="{9F6D2677-421A-24B0-ABEA-8E205DF44AA0}"/>
                </a:ext>
              </a:extLst>
            </p:cNvPr>
            <p:cNvPicPr preferRelativeResize="0"/>
            <p:nvPr/>
          </p:nvPicPr>
          <p:blipFill rotWithShape="1">
            <a:blip r:embed="rId4">
              <a:alphaModFix/>
            </a:blip>
            <a:srcRect l="11254" r="13011" b="50881"/>
            <a:stretch/>
          </p:blipFill>
          <p:spPr>
            <a:xfrm rot="5400000">
              <a:off x="-600537" y="1202811"/>
              <a:ext cx="2723513" cy="1510690"/>
            </a:xfrm>
            <a:prstGeom prst="rect">
              <a:avLst/>
            </a:prstGeom>
            <a:noFill/>
            <a:ln>
              <a:noFill/>
            </a:ln>
          </p:spPr>
        </p:pic>
        <p:pic>
          <p:nvPicPr>
            <p:cNvPr id="7" name="Google Shape;285;p28">
              <a:extLst>
                <a:ext uri="{FF2B5EF4-FFF2-40B4-BE49-F238E27FC236}">
                  <a16:creationId xmlns:a16="http://schemas.microsoft.com/office/drawing/2014/main" id="{B4C96A79-1588-4F6F-3C7C-579C24919E4F}"/>
                </a:ext>
              </a:extLst>
            </p:cNvPr>
            <p:cNvPicPr preferRelativeResize="0"/>
            <p:nvPr/>
          </p:nvPicPr>
          <p:blipFill rotWithShape="1">
            <a:blip r:embed="rId3">
              <a:alphaModFix/>
            </a:blip>
            <a:srcRect t="4102" b="50813"/>
            <a:stretch/>
          </p:blipFill>
          <p:spPr>
            <a:xfrm rot="5400000">
              <a:off x="-1036776" y="2590637"/>
              <a:ext cx="3595978" cy="1510690"/>
            </a:xfrm>
            <a:prstGeom prst="rect">
              <a:avLst/>
            </a:prstGeom>
            <a:noFill/>
            <a:ln>
              <a:noFill/>
            </a:ln>
          </p:spPr>
        </p:pic>
        <p:pic>
          <p:nvPicPr>
            <p:cNvPr id="8" name="Google Shape;286;p28">
              <a:extLst>
                <a:ext uri="{FF2B5EF4-FFF2-40B4-BE49-F238E27FC236}">
                  <a16:creationId xmlns:a16="http://schemas.microsoft.com/office/drawing/2014/main" id="{BAD23583-62F0-6774-6613-7DE3EFFBC0B4}"/>
                </a:ext>
              </a:extLst>
            </p:cNvPr>
            <p:cNvPicPr preferRelativeResize="0"/>
            <p:nvPr/>
          </p:nvPicPr>
          <p:blipFill rotWithShape="1">
            <a:blip r:embed="rId3">
              <a:alphaModFix/>
            </a:blip>
            <a:srcRect l="5516" t="-5104" r="37551" b="30035"/>
            <a:stretch/>
          </p:blipFill>
          <p:spPr>
            <a:xfrm rot="5400000">
              <a:off x="251575" y="2465300"/>
              <a:ext cx="2399450" cy="2948000"/>
            </a:xfrm>
            <a:prstGeom prst="rect">
              <a:avLst/>
            </a:prstGeom>
            <a:noFill/>
            <a:ln>
              <a:noFill/>
            </a:ln>
          </p:spPr>
        </p:pic>
        <p:grpSp>
          <p:nvGrpSpPr>
            <p:cNvPr id="9" name="Google Shape;287;p28">
              <a:extLst>
                <a:ext uri="{FF2B5EF4-FFF2-40B4-BE49-F238E27FC236}">
                  <a16:creationId xmlns:a16="http://schemas.microsoft.com/office/drawing/2014/main" id="{32E7FF0B-2B70-BEBA-D467-C44B0660375E}"/>
                </a:ext>
              </a:extLst>
            </p:cNvPr>
            <p:cNvGrpSpPr/>
            <p:nvPr/>
          </p:nvGrpSpPr>
          <p:grpSpPr>
            <a:xfrm rot="-5400000">
              <a:off x="-599782" y="2439476"/>
              <a:ext cx="3281550" cy="2127456"/>
              <a:chOff x="-8" y="0"/>
              <a:chExt cx="3281550" cy="2127456"/>
            </a:xfrm>
          </p:grpSpPr>
          <p:pic>
            <p:nvPicPr>
              <p:cNvPr id="13" name="Google Shape;288;p28">
                <a:extLst>
                  <a:ext uri="{FF2B5EF4-FFF2-40B4-BE49-F238E27FC236}">
                    <a16:creationId xmlns:a16="http://schemas.microsoft.com/office/drawing/2014/main" id="{006FD2D6-BAE5-7468-76F2-61D20529088C}"/>
                  </a:ext>
                </a:extLst>
              </p:cNvPr>
              <p:cNvPicPr preferRelativeResize="0"/>
              <p:nvPr/>
            </p:nvPicPr>
            <p:blipFill rotWithShape="1">
              <a:blip r:embed="rId3">
                <a:alphaModFix/>
              </a:blip>
              <a:srcRect l="5517" t="-5104" b="30035"/>
              <a:stretch/>
            </p:blipFill>
            <p:spPr>
              <a:xfrm rot="10800000">
                <a:off x="408192" y="0"/>
                <a:ext cx="2873350" cy="2127450"/>
              </a:xfrm>
              <a:prstGeom prst="rect">
                <a:avLst/>
              </a:prstGeom>
              <a:noFill/>
              <a:ln>
                <a:noFill/>
              </a:ln>
            </p:spPr>
          </p:pic>
          <p:pic>
            <p:nvPicPr>
              <p:cNvPr id="14" name="Google Shape;289;p28">
                <a:extLst>
                  <a:ext uri="{FF2B5EF4-FFF2-40B4-BE49-F238E27FC236}">
                    <a16:creationId xmlns:a16="http://schemas.microsoft.com/office/drawing/2014/main" id="{C5316BA1-26BD-D2CF-3B72-C8A1C5616E26}"/>
                  </a:ext>
                </a:extLst>
              </p:cNvPr>
              <p:cNvPicPr preferRelativeResize="0"/>
              <p:nvPr/>
            </p:nvPicPr>
            <p:blipFill rotWithShape="1">
              <a:blip r:embed="rId4">
                <a:alphaModFix/>
              </a:blip>
              <a:srcRect l="11254" r="13011" b="50881"/>
              <a:stretch/>
            </p:blipFill>
            <p:spPr>
              <a:xfrm rot="10800000">
                <a:off x="1316242" y="20631"/>
                <a:ext cx="1965300" cy="1090200"/>
              </a:xfrm>
              <a:prstGeom prst="rect">
                <a:avLst/>
              </a:prstGeom>
              <a:noFill/>
              <a:ln>
                <a:noFill/>
              </a:ln>
            </p:spPr>
          </p:pic>
          <p:pic>
            <p:nvPicPr>
              <p:cNvPr id="15" name="Google Shape;290;p28">
                <a:extLst>
                  <a:ext uri="{FF2B5EF4-FFF2-40B4-BE49-F238E27FC236}">
                    <a16:creationId xmlns:a16="http://schemas.microsoft.com/office/drawing/2014/main" id="{43F9C7D4-765C-399E-BF8A-EB63B8685A29}"/>
                  </a:ext>
                </a:extLst>
              </p:cNvPr>
              <p:cNvPicPr preferRelativeResize="0"/>
              <p:nvPr/>
            </p:nvPicPr>
            <p:blipFill rotWithShape="1">
              <a:blip r:embed="rId3">
                <a:alphaModFix/>
              </a:blip>
              <a:srcRect t="4102" b="50813"/>
              <a:stretch/>
            </p:blipFill>
            <p:spPr>
              <a:xfrm rot="10800000">
                <a:off x="-8" y="20626"/>
                <a:ext cx="2594875" cy="1090200"/>
              </a:xfrm>
              <a:prstGeom prst="rect">
                <a:avLst/>
              </a:prstGeom>
              <a:noFill/>
              <a:ln>
                <a:noFill/>
              </a:ln>
            </p:spPr>
          </p:pic>
          <p:pic>
            <p:nvPicPr>
              <p:cNvPr id="16" name="Google Shape;291;p28">
                <a:extLst>
                  <a:ext uri="{FF2B5EF4-FFF2-40B4-BE49-F238E27FC236}">
                    <a16:creationId xmlns:a16="http://schemas.microsoft.com/office/drawing/2014/main" id="{FFDE3871-8CB8-C2D8-FC69-03979F63B069}"/>
                  </a:ext>
                </a:extLst>
              </p:cNvPr>
              <p:cNvPicPr preferRelativeResize="0"/>
              <p:nvPr/>
            </p:nvPicPr>
            <p:blipFill rotWithShape="1">
              <a:blip r:embed="rId3">
                <a:alphaModFix/>
              </a:blip>
              <a:srcRect l="5518" t="-5104" r="50852" b="30035"/>
              <a:stretch/>
            </p:blipFill>
            <p:spPr>
              <a:xfrm rot="10800000">
                <a:off x="408192" y="6"/>
                <a:ext cx="1326825" cy="2127450"/>
              </a:xfrm>
              <a:prstGeom prst="rect">
                <a:avLst/>
              </a:prstGeom>
              <a:noFill/>
              <a:ln>
                <a:noFill/>
              </a:ln>
            </p:spPr>
          </p:pic>
          <p:pic>
            <p:nvPicPr>
              <p:cNvPr id="17" name="Google Shape;292;p28">
                <a:extLst>
                  <a:ext uri="{FF2B5EF4-FFF2-40B4-BE49-F238E27FC236}">
                    <a16:creationId xmlns:a16="http://schemas.microsoft.com/office/drawing/2014/main" id="{23BFB7B1-85A7-E324-0E28-CE2E159DD00B}"/>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
                <a:ext cx="1651475" cy="762675"/>
              </a:xfrm>
              <a:prstGeom prst="rect">
                <a:avLst/>
              </a:prstGeom>
              <a:noFill/>
              <a:ln>
                <a:solidFill>
                  <a:schemeClr val="accent3">
                    <a:lumMod val="65000"/>
                  </a:schemeClr>
                </a:solidFill>
              </a:ln>
            </p:spPr>
          </p:pic>
          <p:pic>
            <p:nvPicPr>
              <p:cNvPr id="18" name="Google Shape;293;p28">
                <a:extLst>
                  <a:ext uri="{FF2B5EF4-FFF2-40B4-BE49-F238E27FC236}">
                    <a16:creationId xmlns:a16="http://schemas.microsoft.com/office/drawing/2014/main" id="{496B90C9-D317-66F8-B302-55B52A6C5583}"/>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82393"/>
                <a:ext cx="1651475" cy="762675"/>
              </a:xfrm>
              <a:prstGeom prst="rect">
                <a:avLst/>
              </a:prstGeom>
              <a:noFill/>
              <a:ln>
                <a:noFill/>
              </a:ln>
            </p:spPr>
          </p:pic>
        </p:grpSp>
        <p:pic>
          <p:nvPicPr>
            <p:cNvPr id="10" name="Google Shape;294;p28">
              <a:extLst>
                <a:ext uri="{FF2B5EF4-FFF2-40B4-BE49-F238E27FC236}">
                  <a16:creationId xmlns:a16="http://schemas.microsoft.com/office/drawing/2014/main" id="{D7C84DFE-68A3-4174-A757-87579A12E973}"/>
                </a:ext>
              </a:extLst>
            </p:cNvPr>
            <p:cNvPicPr preferRelativeResize="0"/>
            <p:nvPr/>
          </p:nvPicPr>
          <p:blipFill rotWithShape="1">
            <a:blip r:embed="rId3">
              <a:alphaModFix/>
            </a:blip>
            <a:srcRect l="35435" t="1038" r="-10067" b="47015"/>
            <a:stretch/>
          </p:blipFill>
          <p:spPr>
            <a:xfrm rot="5400000">
              <a:off x="-923033" y="1320266"/>
              <a:ext cx="5187250" cy="3364075"/>
            </a:xfrm>
            <a:prstGeom prst="rect">
              <a:avLst/>
            </a:prstGeom>
            <a:noFill/>
            <a:ln>
              <a:noFill/>
            </a:ln>
          </p:spPr>
        </p:pic>
        <p:pic>
          <p:nvPicPr>
            <p:cNvPr id="11" name="Google Shape;295;p28">
              <a:extLst>
                <a:ext uri="{FF2B5EF4-FFF2-40B4-BE49-F238E27FC236}">
                  <a16:creationId xmlns:a16="http://schemas.microsoft.com/office/drawing/2014/main" id="{35F41B83-C105-8288-8CC7-AAF6DC636F14}"/>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b="50443"/>
            <a:stretch/>
          </p:blipFill>
          <p:spPr>
            <a:xfrm rot="5400000">
              <a:off x="-280950" y="996475"/>
              <a:ext cx="959650" cy="443150"/>
            </a:xfrm>
            <a:prstGeom prst="rect">
              <a:avLst/>
            </a:prstGeom>
            <a:noFill/>
            <a:ln>
              <a:noFill/>
            </a:ln>
          </p:spPr>
        </p:pic>
        <p:pic>
          <p:nvPicPr>
            <p:cNvPr id="12" name="Google Shape;296;p28">
              <a:extLst>
                <a:ext uri="{FF2B5EF4-FFF2-40B4-BE49-F238E27FC236}">
                  <a16:creationId xmlns:a16="http://schemas.microsoft.com/office/drawing/2014/main" id="{ACE013CA-C23E-6C63-0427-E478BC37394D}"/>
                </a:ext>
              </a:extLst>
            </p:cNvPr>
            <p:cNvPicPr preferRelativeResize="0"/>
            <p:nvPr/>
          </p:nvPicPr>
          <p:blipFill rotWithShape="1">
            <a:blip r:embed="rId7">
              <a:alphaModFix/>
            </a:blip>
            <a:srcRect b="50443"/>
            <a:stretch/>
          </p:blipFill>
          <p:spPr>
            <a:xfrm rot="5400000">
              <a:off x="-638593" y="2163864"/>
              <a:ext cx="2288614" cy="1056839"/>
            </a:xfrm>
            <a:prstGeom prst="rect">
              <a:avLst/>
            </a:prstGeom>
            <a:noFill/>
            <a:ln>
              <a:noFill/>
            </a:ln>
          </p:spPr>
        </p:pic>
      </p:grpSp>
      <p:sp>
        <p:nvSpPr>
          <p:cNvPr id="19" name="Triangle isocèle 18">
            <a:extLst>
              <a:ext uri="{FF2B5EF4-FFF2-40B4-BE49-F238E27FC236}">
                <a16:creationId xmlns:a16="http://schemas.microsoft.com/office/drawing/2014/main" id="{36D9509B-44CB-5E3D-DA4D-71FAD69E78C2}"/>
              </a:ext>
            </a:extLst>
          </p:cNvPr>
          <p:cNvSpPr/>
          <p:nvPr/>
        </p:nvSpPr>
        <p:spPr>
          <a:xfrm rot="5400000">
            <a:off x="-255125" y="1022300"/>
            <a:ext cx="912939" cy="438210"/>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Triangle isocèle 19">
            <a:extLst>
              <a:ext uri="{FF2B5EF4-FFF2-40B4-BE49-F238E27FC236}">
                <a16:creationId xmlns:a16="http://schemas.microsoft.com/office/drawing/2014/main" id="{F070DEC8-4659-33FB-9397-A2BC349F9BB5}"/>
              </a:ext>
            </a:extLst>
          </p:cNvPr>
          <p:cNvSpPr/>
          <p:nvPr/>
        </p:nvSpPr>
        <p:spPr>
          <a:xfrm rot="5400000">
            <a:off x="-497311" y="2205968"/>
            <a:ext cx="1965301" cy="971009"/>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 name="Google Shape;297;p28">
            <a:extLst>
              <a:ext uri="{FF2B5EF4-FFF2-40B4-BE49-F238E27FC236}">
                <a16:creationId xmlns:a16="http://schemas.microsoft.com/office/drawing/2014/main" id="{9D7C3DC9-FF67-8F44-0AE4-1718C9E42A87}"/>
              </a:ext>
            </a:extLst>
          </p:cNvPr>
          <p:cNvPicPr preferRelativeResize="0"/>
          <p:nvPr/>
        </p:nvPicPr>
        <p:blipFill rotWithShape="1">
          <a:blip r:embed="rId4">
            <a:alphaModFix/>
          </a:blip>
          <a:srcRect l="11254" r="13011" b="50881"/>
          <a:stretch/>
        </p:blipFill>
        <p:spPr>
          <a:xfrm rot="5400000">
            <a:off x="-369683" y="3114437"/>
            <a:ext cx="1611750" cy="894075"/>
          </a:xfrm>
          <a:prstGeom prst="rect">
            <a:avLst/>
          </a:prstGeom>
          <a:noFill/>
          <a:ln>
            <a:noFill/>
          </a:ln>
        </p:spPr>
      </p:pic>
      <p:pic>
        <p:nvPicPr>
          <p:cNvPr id="22" name="Google Shape;297;p28">
            <a:extLst>
              <a:ext uri="{FF2B5EF4-FFF2-40B4-BE49-F238E27FC236}">
                <a16:creationId xmlns:a16="http://schemas.microsoft.com/office/drawing/2014/main" id="{EB788B63-D514-BF6A-7881-B4A4B5830800}"/>
              </a:ext>
            </a:extLst>
          </p:cNvPr>
          <p:cNvPicPr preferRelativeResize="0"/>
          <p:nvPr/>
        </p:nvPicPr>
        <p:blipFill rotWithShape="1">
          <a:blip r:embed="rId4">
            <a:alphaModFix/>
          </a:blip>
          <a:srcRect l="11254" r="13011" b="50881"/>
          <a:stretch/>
        </p:blipFill>
        <p:spPr>
          <a:xfrm rot="5400000">
            <a:off x="256744" y="3870712"/>
            <a:ext cx="1611750" cy="894075"/>
          </a:xfrm>
          <a:prstGeom prst="rect">
            <a:avLst/>
          </a:prstGeom>
          <a:noFill/>
          <a:ln>
            <a:noFill/>
          </a:ln>
        </p:spPr>
      </p:pic>
      <p:sp>
        <p:nvSpPr>
          <p:cNvPr id="23" name="Triangle isocèle 22">
            <a:extLst>
              <a:ext uri="{FF2B5EF4-FFF2-40B4-BE49-F238E27FC236}">
                <a16:creationId xmlns:a16="http://schemas.microsoft.com/office/drawing/2014/main" id="{76BD4B20-15E3-039A-E9EB-E8C60E5E44BB}"/>
              </a:ext>
            </a:extLst>
          </p:cNvPr>
          <p:cNvSpPr/>
          <p:nvPr/>
        </p:nvSpPr>
        <p:spPr>
          <a:xfrm rot="5400000">
            <a:off x="-417944" y="3962832"/>
            <a:ext cx="1480883" cy="6929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82" name="Groupe 381">
            <a:extLst>
              <a:ext uri="{FF2B5EF4-FFF2-40B4-BE49-F238E27FC236}">
                <a16:creationId xmlns:a16="http://schemas.microsoft.com/office/drawing/2014/main" id="{56AB81AB-A94C-772E-37CC-3B9B7F3D54F3}"/>
              </a:ext>
            </a:extLst>
          </p:cNvPr>
          <p:cNvGrpSpPr/>
          <p:nvPr/>
        </p:nvGrpSpPr>
        <p:grpSpPr>
          <a:xfrm rot="10800000">
            <a:off x="6007221" y="-1075871"/>
            <a:ext cx="3381669" cy="5425321"/>
            <a:chOff x="134640" y="748320"/>
            <a:chExt cx="3381669" cy="5425321"/>
          </a:xfrm>
        </p:grpSpPr>
        <p:grpSp>
          <p:nvGrpSpPr>
            <p:cNvPr id="24" name="Google Shape;282;p28">
              <a:extLst>
                <a:ext uri="{FF2B5EF4-FFF2-40B4-BE49-F238E27FC236}">
                  <a16:creationId xmlns:a16="http://schemas.microsoft.com/office/drawing/2014/main" id="{6EC8FB51-485C-8A39-4247-54AE61AE439A}"/>
                </a:ext>
              </a:extLst>
            </p:cNvPr>
            <p:cNvGrpSpPr/>
            <p:nvPr/>
          </p:nvGrpSpPr>
          <p:grpSpPr>
            <a:xfrm>
              <a:off x="140946" y="748320"/>
              <a:ext cx="3375363" cy="5425321"/>
              <a:chOff x="-22735" y="596399"/>
              <a:chExt cx="3375363" cy="5425321"/>
            </a:xfrm>
          </p:grpSpPr>
          <p:pic>
            <p:nvPicPr>
              <p:cNvPr id="25" name="Google Shape;283;p28">
                <a:extLst>
                  <a:ext uri="{FF2B5EF4-FFF2-40B4-BE49-F238E27FC236}">
                    <a16:creationId xmlns:a16="http://schemas.microsoft.com/office/drawing/2014/main" id="{A31E8D94-FAE2-05CE-3B0D-1B61B67C2D4D}"/>
                  </a:ext>
                </a:extLst>
              </p:cNvPr>
              <p:cNvPicPr preferRelativeResize="0"/>
              <p:nvPr/>
            </p:nvPicPr>
            <p:blipFill rotWithShape="1">
              <a:blip r:embed="rId3">
                <a:alphaModFix/>
              </a:blip>
              <a:srcRect l="5517" t="-5104" b="30035"/>
              <a:stretch/>
            </p:blipFill>
            <p:spPr>
              <a:xfrm rot="5400000">
                <a:off x="-539655" y="1113340"/>
                <a:ext cx="3981888" cy="2948008"/>
              </a:xfrm>
              <a:prstGeom prst="rect">
                <a:avLst/>
              </a:prstGeom>
              <a:noFill/>
              <a:ln>
                <a:noFill/>
              </a:ln>
            </p:spPr>
          </p:pic>
          <p:pic>
            <p:nvPicPr>
              <p:cNvPr id="26" name="Google Shape;284;p28">
                <a:extLst>
                  <a:ext uri="{FF2B5EF4-FFF2-40B4-BE49-F238E27FC236}">
                    <a16:creationId xmlns:a16="http://schemas.microsoft.com/office/drawing/2014/main" id="{B6A7FC69-43D9-EBE6-8593-E37DEDBBC575}"/>
                  </a:ext>
                </a:extLst>
              </p:cNvPr>
              <p:cNvPicPr preferRelativeResize="0"/>
              <p:nvPr/>
            </p:nvPicPr>
            <p:blipFill rotWithShape="1">
              <a:blip r:embed="rId4">
                <a:alphaModFix/>
              </a:blip>
              <a:srcRect l="11254" r="13011" b="50881"/>
              <a:stretch/>
            </p:blipFill>
            <p:spPr>
              <a:xfrm rot="5400000">
                <a:off x="-600537" y="1202811"/>
                <a:ext cx="2723513" cy="1510690"/>
              </a:xfrm>
              <a:prstGeom prst="rect">
                <a:avLst/>
              </a:prstGeom>
              <a:noFill/>
              <a:ln>
                <a:noFill/>
              </a:ln>
            </p:spPr>
          </p:pic>
          <p:pic>
            <p:nvPicPr>
              <p:cNvPr id="27" name="Google Shape;285;p28">
                <a:extLst>
                  <a:ext uri="{FF2B5EF4-FFF2-40B4-BE49-F238E27FC236}">
                    <a16:creationId xmlns:a16="http://schemas.microsoft.com/office/drawing/2014/main" id="{A2011A4E-8CFD-4DA1-ED38-ED3EB2520C81}"/>
                  </a:ext>
                </a:extLst>
              </p:cNvPr>
              <p:cNvPicPr preferRelativeResize="0"/>
              <p:nvPr/>
            </p:nvPicPr>
            <p:blipFill rotWithShape="1">
              <a:blip r:embed="rId3">
                <a:alphaModFix/>
              </a:blip>
              <a:srcRect t="4102" b="50813"/>
              <a:stretch/>
            </p:blipFill>
            <p:spPr>
              <a:xfrm rot="5400000">
                <a:off x="-1036776" y="2590637"/>
                <a:ext cx="3595978" cy="1510690"/>
              </a:xfrm>
              <a:prstGeom prst="rect">
                <a:avLst/>
              </a:prstGeom>
              <a:noFill/>
              <a:ln>
                <a:noFill/>
              </a:ln>
            </p:spPr>
          </p:pic>
          <p:pic>
            <p:nvPicPr>
              <p:cNvPr id="28" name="Google Shape;286;p28">
                <a:extLst>
                  <a:ext uri="{FF2B5EF4-FFF2-40B4-BE49-F238E27FC236}">
                    <a16:creationId xmlns:a16="http://schemas.microsoft.com/office/drawing/2014/main" id="{538A7B38-50E6-28B5-189F-CEB7385A724C}"/>
                  </a:ext>
                </a:extLst>
              </p:cNvPr>
              <p:cNvPicPr preferRelativeResize="0"/>
              <p:nvPr/>
            </p:nvPicPr>
            <p:blipFill rotWithShape="1">
              <a:blip r:embed="rId3">
                <a:alphaModFix/>
              </a:blip>
              <a:srcRect l="5516" t="-5104" r="37551" b="30035"/>
              <a:stretch/>
            </p:blipFill>
            <p:spPr>
              <a:xfrm rot="5400000">
                <a:off x="251575" y="2465300"/>
                <a:ext cx="2399450" cy="2948000"/>
              </a:xfrm>
              <a:prstGeom prst="rect">
                <a:avLst/>
              </a:prstGeom>
              <a:noFill/>
              <a:ln>
                <a:noFill/>
              </a:ln>
            </p:spPr>
          </p:pic>
          <p:grpSp>
            <p:nvGrpSpPr>
              <p:cNvPr id="29" name="Google Shape;287;p28">
                <a:extLst>
                  <a:ext uri="{FF2B5EF4-FFF2-40B4-BE49-F238E27FC236}">
                    <a16:creationId xmlns:a16="http://schemas.microsoft.com/office/drawing/2014/main" id="{32F48E3C-2A34-B476-0DD3-05CE2B54F648}"/>
                  </a:ext>
                </a:extLst>
              </p:cNvPr>
              <p:cNvGrpSpPr/>
              <p:nvPr/>
            </p:nvGrpSpPr>
            <p:grpSpPr>
              <a:xfrm rot="-5400000">
                <a:off x="-599782" y="2439476"/>
                <a:ext cx="3281550" cy="2127456"/>
                <a:chOff x="-8" y="0"/>
                <a:chExt cx="3281550" cy="2127456"/>
              </a:xfrm>
            </p:grpSpPr>
            <p:pic>
              <p:nvPicPr>
                <p:cNvPr id="353" name="Google Shape;288;p28">
                  <a:extLst>
                    <a:ext uri="{FF2B5EF4-FFF2-40B4-BE49-F238E27FC236}">
                      <a16:creationId xmlns:a16="http://schemas.microsoft.com/office/drawing/2014/main" id="{24E88764-FD74-4895-44DB-F4F98772ADF2}"/>
                    </a:ext>
                  </a:extLst>
                </p:cNvPr>
                <p:cNvPicPr preferRelativeResize="0"/>
                <p:nvPr/>
              </p:nvPicPr>
              <p:blipFill rotWithShape="1">
                <a:blip r:embed="rId3">
                  <a:alphaModFix/>
                </a:blip>
                <a:srcRect l="5517" t="-5104" b="30035"/>
                <a:stretch/>
              </p:blipFill>
              <p:spPr>
                <a:xfrm rot="10800000">
                  <a:off x="408192" y="0"/>
                  <a:ext cx="2873350" cy="2127450"/>
                </a:xfrm>
                <a:prstGeom prst="rect">
                  <a:avLst/>
                </a:prstGeom>
                <a:noFill/>
                <a:ln>
                  <a:noFill/>
                </a:ln>
              </p:spPr>
            </p:pic>
            <p:pic>
              <p:nvPicPr>
                <p:cNvPr id="354" name="Google Shape;289;p28">
                  <a:extLst>
                    <a:ext uri="{FF2B5EF4-FFF2-40B4-BE49-F238E27FC236}">
                      <a16:creationId xmlns:a16="http://schemas.microsoft.com/office/drawing/2014/main" id="{9D0C0F92-8108-DEFD-5C64-8092EFC46C0C}"/>
                    </a:ext>
                  </a:extLst>
                </p:cNvPr>
                <p:cNvPicPr preferRelativeResize="0"/>
                <p:nvPr/>
              </p:nvPicPr>
              <p:blipFill rotWithShape="1">
                <a:blip r:embed="rId4">
                  <a:alphaModFix/>
                </a:blip>
                <a:srcRect l="11254" r="13011" b="50881"/>
                <a:stretch/>
              </p:blipFill>
              <p:spPr>
                <a:xfrm rot="10800000">
                  <a:off x="1316242" y="20631"/>
                  <a:ext cx="1965300" cy="1090200"/>
                </a:xfrm>
                <a:prstGeom prst="rect">
                  <a:avLst/>
                </a:prstGeom>
                <a:noFill/>
                <a:ln>
                  <a:noFill/>
                </a:ln>
              </p:spPr>
            </p:pic>
            <p:pic>
              <p:nvPicPr>
                <p:cNvPr id="355" name="Google Shape;290;p28">
                  <a:extLst>
                    <a:ext uri="{FF2B5EF4-FFF2-40B4-BE49-F238E27FC236}">
                      <a16:creationId xmlns:a16="http://schemas.microsoft.com/office/drawing/2014/main" id="{0C582CE0-BF7A-A2E7-D761-C0970E498C72}"/>
                    </a:ext>
                  </a:extLst>
                </p:cNvPr>
                <p:cNvPicPr preferRelativeResize="0"/>
                <p:nvPr/>
              </p:nvPicPr>
              <p:blipFill rotWithShape="1">
                <a:blip r:embed="rId3">
                  <a:alphaModFix/>
                </a:blip>
                <a:srcRect t="4102" b="50813"/>
                <a:stretch/>
              </p:blipFill>
              <p:spPr>
                <a:xfrm rot="10800000">
                  <a:off x="-8" y="20626"/>
                  <a:ext cx="2594875" cy="1090200"/>
                </a:xfrm>
                <a:prstGeom prst="rect">
                  <a:avLst/>
                </a:prstGeom>
                <a:noFill/>
                <a:ln>
                  <a:noFill/>
                </a:ln>
              </p:spPr>
            </p:pic>
            <p:pic>
              <p:nvPicPr>
                <p:cNvPr id="356" name="Google Shape;291;p28">
                  <a:extLst>
                    <a:ext uri="{FF2B5EF4-FFF2-40B4-BE49-F238E27FC236}">
                      <a16:creationId xmlns:a16="http://schemas.microsoft.com/office/drawing/2014/main" id="{2B93FC5E-F8CB-ABB0-3B0C-6A263B602CB7}"/>
                    </a:ext>
                  </a:extLst>
                </p:cNvPr>
                <p:cNvPicPr preferRelativeResize="0"/>
                <p:nvPr/>
              </p:nvPicPr>
              <p:blipFill rotWithShape="1">
                <a:blip r:embed="rId3">
                  <a:alphaModFix/>
                </a:blip>
                <a:srcRect l="5518" t="-5104" r="50852" b="30035"/>
                <a:stretch/>
              </p:blipFill>
              <p:spPr>
                <a:xfrm rot="10800000">
                  <a:off x="408192" y="6"/>
                  <a:ext cx="1326825" cy="2127450"/>
                </a:xfrm>
                <a:prstGeom prst="rect">
                  <a:avLst/>
                </a:prstGeom>
                <a:noFill/>
                <a:ln>
                  <a:noFill/>
                </a:ln>
              </p:spPr>
            </p:pic>
            <p:pic>
              <p:nvPicPr>
                <p:cNvPr id="357" name="Google Shape;292;p28">
                  <a:extLst>
                    <a:ext uri="{FF2B5EF4-FFF2-40B4-BE49-F238E27FC236}">
                      <a16:creationId xmlns:a16="http://schemas.microsoft.com/office/drawing/2014/main" id="{D06DD2E7-8CB0-F46F-C798-00F57EBF1AA1}"/>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
                  <a:ext cx="1651475" cy="762675"/>
                </a:xfrm>
                <a:prstGeom prst="rect">
                  <a:avLst/>
                </a:prstGeom>
                <a:noFill/>
                <a:ln>
                  <a:solidFill>
                    <a:schemeClr val="accent3">
                      <a:lumMod val="65000"/>
                    </a:schemeClr>
                  </a:solidFill>
                </a:ln>
              </p:spPr>
            </p:pic>
            <p:pic>
              <p:nvPicPr>
                <p:cNvPr id="358" name="Google Shape;293;p28">
                  <a:extLst>
                    <a:ext uri="{FF2B5EF4-FFF2-40B4-BE49-F238E27FC236}">
                      <a16:creationId xmlns:a16="http://schemas.microsoft.com/office/drawing/2014/main" id="{805DD93A-59F7-6978-EA34-428A75F843C9}"/>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82393"/>
                  <a:ext cx="1651475" cy="762675"/>
                </a:xfrm>
                <a:prstGeom prst="rect">
                  <a:avLst/>
                </a:prstGeom>
                <a:noFill/>
                <a:ln>
                  <a:noFill/>
                </a:ln>
              </p:spPr>
            </p:pic>
          </p:grpSp>
          <p:pic>
            <p:nvPicPr>
              <p:cNvPr id="30" name="Google Shape;294;p28">
                <a:extLst>
                  <a:ext uri="{FF2B5EF4-FFF2-40B4-BE49-F238E27FC236}">
                    <a16:creationId xmlns:a16="http://schemas.microsoft.com/office/drawing/2014/main" id="{B577DAA9-DF6D-5FE3-FB7D-3190A9A2D8E6}"/>
                  </a:ext>
                </a:extLst>
              </p:cNvPr>
              <p:cNvPicPr preferRelativeResize="0"/>
              <p:nvPr/>
            </p:nvPicPr>
            <p:blipFill rotWithShape="1">
              <a:blip r:embed="rId3">
                <a:alphaModFix/>
              </a:blip>
              <a:srcRect l="35435" t="1038" r="-10067" b="47015"/>
              <a:stretch/>
            </p:blipFill>
            <p:spPr>
              <a:xfrm rot="5400000">
                <a:off x="-923034" y="1746057"/>
                <a:ext cx="5187250" cy="3364075"/>
              </a:xfrm>
              <a:prstGeom prst="rect">
                <a:avLst/>
              </a:prstGeom>
              <a:noFill/>
              <a:ln>
                <a:noFill/>
              </a:ln>
            </p:spPr>
          </p:pic>
          <p:pic>
            <p:nvPicPr>
              <p:cNvPr id="31" name="Google Shape;295;p28">
                <a:extLst>
                  <a:ext uri="{FF2B5EF4-FFF2-40B4-BE49-F238E27FC236}">
                    <a16:creationId xmlns:a16="http://schemas.microsoft.com/office/drawing/2014/main" id="{3C5E2539-9752-A471-FE5D-2381504CEF03}"/>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b="50443"/>
              <a:stretch/>
            </p:blipFill>
            <p:spPr>
              <a:xfrm rot="5400000">
                <a:off x="-280950" y="996475"/>
                <a:ext cx="959650" cy="443150"/>
              </a:xfrm>
              <a:prstGeom prst="rect">
                <a:avLst/>
              </a:prstGeom>
              <a:noFill/>
              <a:ln>
                <a:noFill/>
              </a:ln>
            </p:spPr>
          </p:pic>
          <p:pic>
            <p:nvPicPr>
              <p:cNvPr id="352" name="Google Shape;296;p28">
                <a:extLst>
                  <a:ext uri="{FF2B5EF4-FFF2-40B4-BE49-F238E27FC236}">
                    <a16:creationId xmlns:a16="http://schemas.microsoft.com/office/drawing/2014/main" id="{2DCEAC9D-F009-3144-7457-785E86202E05}"/>
                  </a:ext>
                </a:extLst>
              </p:cNvPr>
              <p:cNvPicPr preferRelativeResize="0"/>
              <p:nvPr/>
            </p:nvPicPr>
            <p:blipFill rotWithShape="1">
              <a:blip r:embed="rId7">
                <a:alphaModFix/>
              </a:blip>
              <a:srcRect b="50443"/>
              <a:stretch/>
            </p:blipFill>
            <p:spPr>
              <a:xfrm rot="5400000">
                <a:off x="-638593" y="2163864"/>
                <a:ext cx="2288614" cy="1056839"/>
              </a:xfrm>
              <a:prstGeom prst="rect">
                <a:avLst/>
              </a:prstGeom>
              <a:noFill/>
              <a:ln>
                <a:noFill/>
              </a:ln>
            </p:spPr>
          </p:pic>
        </p:grpSp>
        <p:sp>
          <p:nvSpPr>
            <p:cNvPr id="359" name="Triangle isocèle 358">
              <a:extLst>
                <a:ext uri="{FF2B5EF4-FFF2-40B4-BE49-F238E27FC236}">
                  <a16:creationId xmlns:a16="http://schemas.microsoft.com/office/drawing/2014/main" id="{C78F7FD3-A230-C27C-EFB8-85C729946383}"/>
                </a:ext>
              </a:extLst>
            </p:cNvPr>
            <p:cNvSpPr/>
            <p:nvPr/>
          </p:nvSpPr>
          <p:spPr>
            <a:xfrm rot="5400000">
              <a:off x="-102725" y="1174700"/>
              <a:ext cx="912939" cy="438210"/>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0" name="Triangle isocèle 359">
              <a:extLst>
                <a:ext uri="{FF2B5EF4-FFF2-40B4-BE49-F238E27FC236}">
                  <a16:creationId xmlns:a16="http://schemas.microsoft.com/office/drawing/2014/main" id="{C8D45653-1BA5-579C-399E-6F237548A8A8}"/>
                </a:ext>
              </a:extLst>
            </p:cNvPr>
            <p:cNvSpPr/>
            <p:nvPr/>
          </p:nvSpPr>
          <p:spPr>
            <a:xfrm rot="5400000">
              <a:off x="-344911" y="2358368"/>
              <a:ext cx="1965301" cy="971009"/>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61" name="Google Shape;297;p28">
              <a:extLst>
                <a:ext uri="{FF2B5EF4-FFF2-40B4-BE49-F238E27FC236}">
                  <a16:creationId xmlns:a16="http://schemas.microsoft.com/office/drawing/2014/main" id="{8FDE8441-7C89-5CE9-46AD-43D98CA334CD}"/>
                </a:ext>
              </a:extLst>
            </p:cNvPr>
            <p:cNvPicPr preferRelativeResize="0"/>
            <p:nvPr/>
          </p:nvPicPr>
          <p:blipFill rotWithShape="1">
            <a:blip r:embed="rId4">
              <a:alphaModFix/>
            </a:blip>
            <a:srcRect l="11254" r="13011" b="50881"/>
            <a:stretch/>
          </p:blipFill>
          <p:spPr>
            <a:xfrm rot="5400000">
              <a:off x="-217283" y="3266837"/>
              <a:ext cx="1611750" cy="894075"/>
            </a:xfrm>
            <a:prstGeom prst="rect">
              <a:avLst/>
            </a:prstGeom>
            <a:noFill/>
            <a:ln>
              <a:noFill/>
            </a:ln>
          </p:spPr>
        </p:pic>
        <p:pic>
          <p:nvPicPr>
            <p:cNvPr id="362" name="Google Shape;297;p28">
              <a:extLst>
                <a:ext uri="{FF2B5EF4-FFF2-40B4-BE49-F238E27FC236}">
                  <a16:creationId xmlns:a16="http://schemas.microsoft.com/office/drawing/2014/main" id="{2002FA53-D3B1-4E82-05D4-3F3FFDC506FC}"/>
                </a:ext>
              </a:extLst>
            </p:cNvPr>
            <p:cNvPicPr preferRelativeResize="0"/>
            <p:nvPr/>
          </p:nvPicPr>
          <p:blipFill rotWithShape="1">
            <a:blip r:embed="rId4">
              <a:alphaModFix/>
            </a:blip>
            <a:srcRect l="11254" r="13011" b="50881"/>
            <a:stretch/>
          </p:blipFill>
          <p:spPr>
            <a:xfrm rot="5400000">
              <a:off x="409144" y="4023112"/>
              <a:ext cx="1611750" cy="894075"/>
            </a:xfrm>
            <a:prstGeom prst="rect">
              <a:avLst/>
            </a:prstGeom>
            <a:noFill/>
            <a:ln>
              <a:noFill/>
            </a:ln>
          </p:spPr>
        </p:pic>
        <p:sp>
          <p:nvSpPr>
            <p:cNvPr id="363" name="Triangle isocèle 362">
              <a:extLst>
                <a:ext uri="{FF2B5EF4-FFF2-40B4-BE49-F238E27FC236}">
                  <a16:creationId xmlns:a16="http://schemas.microsoft.com/office/drawing/2014/main" id="{883C1FEA-45F4-AA28-5243-B28CBC7C965E}"/>
                </a:ext>
              </a:extLst>
            </p:cNvPr>
            <p:cNvSpPr/>
            <p:nvPr/>
          </p:nvSpPr>
          <p:spPr>
            <a:xfrm rot="5400000">
              <a:off x="-250405" y="4153798"/>
              <a:ext cx="1480883" cy="6929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1332204902"/>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A8705EB2-1867-D68B-F191-3C814B3B874E}"/>
            </a:ext>
          </a:extLst>
        </p:cNvPr>
        <p:cNvGrpSpPr/>
        <p:nvPr/>
      </p:nvGrpSpPr>
      <p:grpSpPr>
        <a:xfrm>
          <a:off x="0" y="0"/>
          <a:ext cx="0" cy="0"/>
          <a:chOff x="0" y="0"/>
          <a:chExt cx="0" cy="0"/>
        </a:xfrm>
      </p:grpSpPr>
      <p:sp>
        <p:nvSpPr>
          <p:cNvPr id="428" name="Google Shape;428;p36">
            <a:extLst>
              <a:ext uri="{FF2B5EF4-FFF2-40B4-BE49-F238E27FC236}">
                <a16:creationId xmlns:a16="http://schemas.microsoft.com/office/drawing/2014/main" id="{AAB55E1F-FE71-9724-03B3-38465F7DFD0A}"/>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n" dirty="0">
                <a:solidFill>
                  <a:schemeClr val="tx1"/>
                </a:solidFill>
              </a:rPr>
              <a:t>Current Situation</a:t>
            </a:r>
            <a:br>
              <a:rPr lang="en-US" sz="3200" b="0" i="0" u="none" strike="noStrike" cap="none" dirty="0">
                <a:solidFill>
                  <a:schemeClr val="tx1"/>
                </a:solidFill>
                <a:latin typeface="Arial"/>
                <a:ea typeface="Arial"/>
                <a:cs typeface="Arial"/>
                <a:sym typeface="Arial"/>
              </a:rPr>
            </a:br>
            <a:endParaRPr dirty="0">
              <a:solidFill>
                <a:schemeClr val="tx1"/>
              </a:solidFill>
            </a:endParaRPr>
          </a:p>
        </p:txBody>
      </p:sp>
      <p:sp>
        <p:nvSpPr>
          <p:cNvPr id="3" name="Triangle isocèle 2">
            <a:extLst>
              <a:ext uri="{FF2B5EF4-FFF2-40B4-BE49-F238E27FC236}">
                <a16:creationId xmlns:a16="http://schemas.microsoft.com/office/drawing/2014/main" id="{76D5AA0E-7F6A-D595-F9EE-4D3F9761A4C9}"/>
              </a:ext>
            </a:extLst>
          </p:cNvPr>
          <p:cNvSpPr/>
          <p:nvPr/>
        </p:nvSpPr>
        <p:spPr>
          <a:xfrm rot="16200000">
            <a:off x="8503504" y="310479"/>
            <a:ext cx="865568" cy="4154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Triangle isocèle 3">
            <a:extLst>
              <a:ext uri="{FF2B5EF4-FFF2-40B4-BE49-F238E27FC236}">
                <a16:creationId xmlns:a16="http://schemas.microsoft.com/office/drawing/2014/main" id="{EFD25AD5-BC6E-0456-379A-575EE15C0637}"/>
              </a:ext>
            </a:extLst>
          </p:cNvPr>
          <p:cNvSpPr/>
          <p:nvPr/>
        </p:nvSpPr>
        <p:spPr>
          <a:xfrm rot="5400000">
            <a:off x="-191528" y="2917399"/>
            <a:ext cx="803679" cy="420624"/>
          </a:xfrm>
          <a:prstGeom prst="triangle">
            <a:avLst>
              <a:gd name="adj" fmla="val 46488"/>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02FB9B84-2AF9-6C07-7AC1-983B99F2F7DD}"/>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277375" y="3353115"/>
            <a:ext cx="923401" cy="472596"/>
          </a:xfrm>
          <a:prstGeom prst="rect">
            <a:avLst/>
          </a:prstGeom>
          <a:noFill/>
          <a:ln>
            <a:noFill/>
          </a:ln>
        </p:spPr>
      </p:pic>
      <p:graphicFrame>
        <p:nvGraphicFramePr>
          <p:cNvPr id="2048" name="Diagram 2047">
            <a:extLst>
              <a:ext uri="{FF2B5EF4-FFF2-40B4-BE49-F238E27FC236}">
                <a16:creationId xmlns:a16="http://schemas.microsoft.com/office/drawing/2014/main" id="{0383D090-8520-EA83-0267-3FD4C4D82181}"/>
              </a:ext>
            </a:extLst>
          </p:cNvPr>
          <p:cNvGraphicFramePr/>
          <p:nvPr>
            <p:extLst>
              <p:ext uri="{D42A27DB-BD31-4B8C-83A1-F6EECF244321}">
                <p14:modId xmlns:p14="http://schemas.microsoft.com/office/powerpoint/2010/main" val="493529102"/>
              </p:ext>
            </p:extLst>
          </p:nvPr>
        </p:nvGraphicFramePr>
        <p:xfrm>
          <a:off x="5458197" y="950976"/>
          <a:ext cx="3319687" cy="3653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8" name="Google Shape;1632;p40">
            <a:extLst>
              <a:ext uri="{FF2B5EF4-FFF2-40B4-BE49-F238E27FC236}">
                <a16:creationId xmlns:a16="http://schemas.microsoft.com/office/drawing/2014/main" id="{991D8C54-73FB-D142-2C6C-6323E0E1506E}"/>
              </a:ext>
            </a:extLst>
          </p:cNvPr>
          <p:cNvGrpSpPr/>
          <p:nvPr/>
        </p:nvGrpSpPr>
        <p:grpSpPr>
          <a:xfrm>
            <a:off x="366117" y="1568368"/>
            <a:ext cx="3768277" cy="2802437"/>
            <a:chOff x="1903825" y="1366013"/>
            <a:chExt cx="3994100" cy="2764950"/>
          </a:xfrm>
        </p:grpSpPr>
        <p:sp>
          <p:nvSpPr>
            <p:cNvPr id="9" name="Google Shape;1633;p40">
              <a:extLst>
                <a:ext uri="{FF2B5EF4-FFF2-40B4-BE49-F238E27FC236}">
                  <a16:creationId xmlns:a16="http://schemas.microsoft.com/office/drawing/2014/main" id="{7330D70D-945F-E43E-0E32-865960A95C7E}"/>
                </a:ext>
              </a:extLst>
            </p:cNvPr>
            <p:cNvSpPr txBox="1"/>
            <p:nvPr/>
          </p:nvSpPr>
          <p:spPr>
            <a:xfrm>
              <a:off x="1903825" y="2418228"/>
              <a:ext cx="1409250" cy="8084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C00000"/>
                  </a:solidFill>
                  <a:latin typeface="Fira Sans Extra Condensed Medium"/>
                  <a:ea typeface="Fira Sans Extra Condensed Medium"/>
                  <a:cs typeface="Fira Sans Extra Condensed Medium"/>
                  <a:sym typeface="Fira Sans Extra Condensed Medium"/>
                </a:rPr>
                <a:t>Network Operation Center </a:t>
              </a:r>
              <a:endParaRPr sz="1700" dirty="0">
                <a:solidFill>
                  <a:srgbClr val="C00000"/>
                </a:solidFill>
                <a:latin typeface="Fira Sans Extra Condensed Medium"/>
                <a:ea typeface="Fira Sans Extra Condensed Medium"/>
                <a:cs typeface="Fira Sans Extra Condensed Medium"/>
                <a:sym typeface="Fira Sans Extra Condensed Medium"/>
              </a:endParaRPr>
            </a:p>
          </p:txBody>
        </p:sp>
        <p:grpSp>
          <p:nvGrpSpPr>
            <p:cNvPr id="10" name="Google Shape;1635;p40">
              <a:extLst>
                <a:ext uri="{FF2B5EF4-FFF2-40B4-BE49-F238E27FC236}">
                  <a16:creationId xmlns:a16="http://schemas.microsoft.com/office/drawing/2014/main" id="{0A04ADDB-722D-8BA5-1240-819F3AE2ED78}"/>
                </a:ext>
              </a:extLst>
            </p:cNvPr>
            <p:cNvGrpSpPr/>
            <p:nvPr/>
          </p:nvGrpSpPr>
          <p:grpSpPr>
            <a:xfrm>
              <a:off x="3132675" y="1366013"/>
              <a:ext cx="2765250" cy="2764950"/>
              <a:chOff x="3132675" y="1366013"/>
              <a:chExt cx="2765250" cy="2764950"/>
            </a:xfrm>
          </p:grpSpPr>
          <p:sp>
            <p:nvSpPr>
              <p:cNvPr id="11" name="Google Shape;1636;p40">
                <a:extLst>
                  <a:ext uri="{FF2B5EF4-FFF2-40B4-BE49-F238E27FC236}">
                    <a16:creationId xmlns:a16="http://schemas.microsoft.com/office/drawing/2014/main" id="{B9CBB028-B0EA-CA29-6B33-3489B9DEB3CE}"/>
                  </a:ext>
                </a:extLst>
              </p:cNvPr>
              <p:cNvSpPr/>
              <p:nvPr/>
            </p:nvSpPr>
            <p:spPr>
              <a:xfrm>
                <a:off x="3132675" y="1366013"/>
                <a:ext cx="2765250" cy="2764950"/>
              </a:xfrm>
              <a:custGeom>
                <a:avLst/>
                <a:gdLst/>
                <a:ahLst/>
                <a:cxnLst/>
                <a:rect l="l" t="t" r="r" b="b"/>
                <a:pathLst>
                  <a:path w="110610" h="110598" extrusionOk="0">
                    <a:moveTo>
                      <a:pt x="55305" y="1"/>
                    </a:moveTo>
                    <a:cubicBezTo>
                      <a:pt x="32588" y="1"/>
                      <a:pt x="13073" y="13693"/>
                      <a:pt x="4560" y="33291"/>
                    </a:cubicBezTo>
                    <a:cubicBezTo>
                      <a:pt x="1631" y="40030"/>
                      <a:pt x="0" y="47471"/>
                      <a:pt x="0" y="55293"/>
                    </a:cubicBezTo>
                    <a:cubicBezTo>
                      <a:pt x="0" y="62473"/>
                      <a:pt x="1369" y="69331"/>
                      <a:pt x="3858" y="75617"/>
                    </a:cubicBezTo>
                    <a:cubicBezTo>
                      <a:pt x="11954" y="96108"/>
                      <a:pt x="31933" y="110598"/>
                      <a:pt x="55305" y="110598"/>
                    </a:cubicBezTo>
                    <a:cubicBezTo>
                      <a:pt x="78022" y="110598"/>
                      <a:pt x="97548" y="96894"/>
                      <a:pt x="106049" y="77308"/>
                    </a:cubicBezTo>
                    <a:cubicBezTo>
                      <a:pt x="108978" y="70569"/>
                      <a:pt x="110609" y="63116"/>
                      <a:pt x="110609" y="55293"/>
                    </a:cubicBezTo>
                    <a:cubicBezTo>
                      <a:pt x="110609" y="48126"/>
                      <a:pt x="109240" y="41268"/>
                      <a:pt x="106752" y="34981"/>
                    </a:cubicBezTo>
                    <a:cubicBezTo>
                      <a:pt x="98655" y="14491"/>
                      <a:pt x="78677" y="1"/>
                      <a:pt x="5530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637;p40">
                <a:extLst>
                  <a:ext uri="{FF2B5EF4-FFF2-40B4-BE49-F238E27FC236}">
                    <a16:creationId xmlns:a16="http://schemas.microsoft.com/office/drawing/2014/main" id="{BBB04959-6A1F-685E-FE8A-8DA60168A29F}"/>
                  </a:ext>
                </a:extLst>
              </p:cNvPr>
              <p:cNvSpPr/>
              <p:nvPr/>
            </p:nvSpPr>
            <p:spPr>
              <a:xfrm>
                <a:off x="3547013" y="1780238"/>
                <a:ext cx="1936500" cy="1936500"/>
              </a:xfrm>
              <a:prstGeom prst="ellipse">
                <a:avLst/>
              </a:prstGeom>
              <a:no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638;p40">
                <a:extLst>
                  <a:ext uri="{FF2B5EF4-FFF2-40B4-BE49-F238E27FC236}">
                    <a16:creationId xmlns:a16="http://schemas.microsoft.com/office/drawing/2014/main" id="{BF747F49-2284-E41E-297B-6F64936D0BAF}"/>
                  </a:ext>
                </a:extLst>
              </p:cNvPr>
              <p:cNvSpPr/>
              <p:nvPr/>
            </p:nvSpPr>
            <p:spPr>
              <a:xfrm>
                <a:off x="4039925" y="2272988"/>
                <a:ext cx="953425" cy="953700"/>
              </a:xfrm>
              <a:custGeom>
                <a:avLst/>
                <a:gdLst/>
                <a:ahLst/>
                <a:cxnLst/>
                <a:rect l="l" t="t" r="r" b="b"/>
                <a:pathLst>
                  <a:path w="38137" h="38148" extrusionOk="0">
                    <a:moveTo>
                      <a:pt x="19074" y="0"/>
                    </a:moveTo>
                    <a:cubicBezTo>
                      <a:pt x="11240" y="0"/>
                      <a:pt x="4501" y="4727"/>
                      <a:pt x="1572" y="11490"/>
                    </a:cubicBezTo>
                    <a:cubicBezTo>
                      <a:pt x="560" y="13811"/>
                      <a:pt x="0" y="16371"/>
                      <a:pt x="0" y="19074"/>
                    </a:cubicBezTo>
                    <a:cubicBezTo>
                      <a:pt x="0" y="21550"/>
                      <a:pt x="477" y="23908"/>
                      <a:pt x="1334" y="26075"/>
                    </a:cubicBezTo>
                    <a:cubicBezTo>
                      <a:pt x="4120" y="33147"/>
                      <a:pt x="11014" y="38148"/>
                      <a:pt x="19074" y="38148"/>
                    </a:cubicBezTo>
                    <a:cubicBezTo>
                      <a:pt x="26909" y="38148"/>
                      <a:pt x="33636" y="33421"/>
                      <a:pt x="36565" y="26658"/>
                    </a:cubicBezTo>
                    <a:cubicBezTo>
                      <a:pt x="37577" y="24337"/>
                      <a:pt x="38136" y="21777"/>
                      <a:pt x="38136" y="19074"/>
                    </a:cubicBezTo>
                    <a:cubicBezTo>
                      <a:pt x="38136" y="16597"/>
                      <a:pt x="37672" y="14240"/>
                      <a:pt x="36815" y="12073"/>
                    </a:cubicBezTo>
                    <a:cubicBezTo>
                      <a:pt x="34017" y="5001"/>
                      <a:pt x="27135" y="0"/>
                      <a:pt x="1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41;p40">
                <a:extLst>
                  <a:ext uri="{FF2B5EF4-FFF2-40B4-BE49-F238E27FC236}">
                    <a16:creationId xmlns:a16="http://schemas.microsoft.com/office/drawing/2014/main" id="{B7E145F7-AD63-A6D8-5164-340F5C79ACF4}"/>
                  </a:ext>
                </a:extLst>
              </p:cNvPr>
              <p:cNvSpPr/>
              <p:nvPr/>
            </p:nvSpPr>
            <p:spPr>
              <a:xfrm>
                <a:off x="3324400" y="2509250"/>
                <a:ext cx="481200" cy="481200"/>
              </a:xfrm>
              <a:prstGeom prst="ellipse">
                <a:avLst/>
              </a:prstGeom>
              <a:solidFill>
                <a:schemeClr val="lt2"/>
              </a:solidFill>
              <a:ln w="19050"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grpSp>
      </p:grpSp>
      <p:sp>
        <p:nvSpPr>
          <p:cNvPr id="15" name="Google Shape;1660;p40">
            <a:extLst>
              <a:ext uri="{FF2B5EF4-FFF2-40B4-BE49-F238E27FC236}">
                <a16:creationId xmlns:a16="http://schemas.microsoft.com/office/drawing/2014/main" id="{FD350623-A541-F8D4-C0A6-D7C3DA3AAF7A}"/>
              </a:ext>
            </a:extLst>
          </p:cNvPr>
          <p:cNvSpPr/>
          <p:nvPr/>
        </p:nvSpPr>
        <p:spPr>
          <a:xfrm>
            <a:off x="2977567" y="2967921"/>
            <a:ext cx="1293791" cy="1514509"/>
          </a:xfrm>
          <a:custGeom>
            <a:avLst/>
            <a:gdLst/>
            <a:ahLst/>
            <a:cxnLst/>
            <a:rect l="l" t="t" r="r" b="b"/>
            <a:pathLst>
              <a:path w="54853" h="59770" extrusionOk="0">
                <a:moveTo>
                  <a:pt x="54853" y="23789"/>
                </a:moveTo>
                <a:cubicBezTo>
                  <a:pt x="45649" y="44970"/>
                  <a:pt x="24551" y="59770"/>
                  <a:pt x="1" y="59770"/>
                </a:cubicBezTo>
                <a:lnTo>
                  <a:pt x="1" y="0"/>
                </a:lnTo>
                <a:close/>
              </a:path>
            </a:pathLst>
          </a:custGeom>
          <a:solidFill>
            <a:srgbClr val="FC7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61;p40">
            <a:extLst>
              <a:ext uri="{FF2B5EF4-FFF2-40B4-BE49-F238E27FC236}">
                <a16:creationId xmlns:a16="http://schemas.microsoft.com/office/drawing/2014/main" id="{316D3574-DDFA-AF79-D020-6EB46441ACC9}"/>
              </a:ext>
            </a:extLst>
          </p:cNvPr>
          <p:cNvGrpSpPr/>
          <p:nvPr/>
        </p:nvGrpSpPr>
        <p:grpSpPr>
          <a:xfrm>
            <a:off x="3088892" y="2095254"/>
            <a:ext cx="3132727" cy="1620426"/>
            <a:chOff x="4626600" y="1877088"/>
            <a:chExt cx="3320463" cy="1598750"/>
          </a:xfrm>
        </p:grpSpPr>
        <p:sp>
          <p:nvSpPr>
            <p:cNvPr id="17" name="Google Shape;1662;p40">
              <a:extLst>
                <a:ext uri="{FF2B5EF4-FFF2-40B4-BE49-F238E27FC236}">
                  <a16:creationId xmlns:a16="http://schemas.microsoft.com/office/drawing/2014/main" id="{A6436BF2-C002-8827-FFB8-81DE09356A02}"/>
                </a:ext>
              </a:extLst>
            </p:cNvPr>
            <p:cNvSpPr/>
            <p:nvPr/>
          </p:nvSpPr>
          <p:spPr>
            <a:xfrm>
              <a:off x="4626600" y="1877088"/>
              <a:ext cx="1384725" cy="1598750"/>
            </a:xfrm>
            <a:custGeom>
              <a:avLst/>
              <a:gdLst/>
              <a:ahLst/>
              <a:cxnLst/>
              <a:rect l="l" t="t" r="r" b="b"/>
              <a:pathLst>
                <a:path w="55389" h="63950" extrusionOk="0">
                  <a:moveTo>
                    <a:pt x="42196" y="1"/>
                  </a:moveTo>
                  <a:lnTo>
                    <a:pt x="1" y="42197"/>
                  </a:lnTo>
                  <a:lnTo>
                    <a:pt x="50162" y="63949"/>
                  </a:lnTo>
                  <a:cubicBezTo>
                    <a:pt x="53519" y="56222"/>
                    <a:pt x="55389" y="47685"/>
                    <a:pt x="55389" y="38720"/>
                  </a:cubicBezTo>
                  <a:cubicBezTo>
                    <a:pt x="55389" y="30493"/>
                    <a:pt x="53817" y="22635"/>
                    <a:pt x="50971" y="15420"/>
                  </a:cubicBezTo>
                  <a:cubicBezTo>
                    <a:pt x="48769" y="9847"/>
                    <a:pt x="45804" y="4668"/>
                    <a:pt x="42196" y="1"/>
                  </a:cubicBezTo>
                  <a:close/>
                </a:path>
              </a:pathLst>
            </a:custGeom>
            <a:solidFill>
              <a:srgbClr val="FCBD24"/>
            </a:solidFill>
            <a:ln>
              <a:noFill/>
            </a:ln>
          </p:spPr>
          <p:txBody>
            <a:bodyPr spcFirstLastPara="1" wrap="square" lIns="457200" tIns="182875" rIns="91425" bIns="91425" anchor="ctr" anchorCtr="0">
              <a:noAutofit/>
            </a:bodyPr>
            <a:lstStyle/>
            <a:p>
              <a:pPr marL="0" lvl="0" indent="0" algn="ctr" rtl="0">
                <a:spcBef>
                  <a:spcPts val="0"/>
                </a:spcBef>
                <a:spcAft>
                  <a:spcPts val="0"/>
                </a:spcAft>
                <a:buClr>
                  <a:schemeClr val="dk1"/>
                </a:buClr>
                <a:buSzPts val="1100"/>
                <a:buFont typeface="Arial"/>
                <a:buNone/>
              </a:pPr>
              <a:endParaRPr dirty="0">
                <a:solidFill>
                  <a:srgbClr val="FFFFFF"/>
                </a:solidFill>
              </a:endParaRPr>
            </a:p>
          </p:txBody>
        </p:sp>
        <p:sp>
          <p:nvSpPr>
            <p:cNvPr id="18" name="Google Shape;1663;p40">
              <a:extLst>
                <a:ext uri="{FF2B5EF4-FFF2-40B4-BE49-F238E27FC236}">
                  <a16:creationId xmlns:a16="http://schemas.microsoft.com/office/drawing/2014/main" id="{A7FF4012-40AB-26BA-4351-62A83730ABDD}"/>
                </a:ext>
              </a:extLst>
            </p:cNvPr>
            <p:cNvSpPr txBox="1"/>
            <p:nvPr/>
          </p:nvSpPr>
          <p:spPr>
            <a:xfrm>
              <a:off x="6062463" y="2508797"/>
              <a:ext cx="1884600" cy="355480"/>
            </a:xfrm>
            <a:prstGeom prst="rect">
              <a:avLst/>
            </a:prstGeom>
            <a:noFill/>
            <a:ln>
              <a:noFill/>
            </a:ln>
          </p:spPr>
          <p:txBody>
            <a:bodyPr spcFirstLastPara="1" wrap="square" lIns="91425" tIns="91425" rIns="91425" bIns="91425" anchor="ctr" anchorCtr="0">
              <a:noAutofit/>
            </a:bodyPr>
            <a:lstStyle/>
            <a:p>
              <a:r>
                <a:rPr lang="en" sz="1700" b="1" dirty="0">
                  <a:solidFill>
                    <a:srgbClr val="FFC000"/>
                  </a:solidFill>
                  <a:latin typeface="Fira Sans Extra Condensed Medium"/>
                  <a:ea typeface="Fira Sans Extra Condensed Medium"/>
                  <a:cs typeface="Fira Sans Extra Condensed Medium"/>
                  <a:sym typeface="Fira Sans Extra Condensed Medium"/>
                </a:rPr>
                <a:t>Diagnose issues</a:t>
              </a:r>
              <a:endParaRPr lang="fr-FR" sz="2400" b="1" dirty="0">
                <a:solidFill>
                  <a:srgbClr val="FFC000"/>
                </a:solidFill>
              </a:endParaRPr>
            </a:p>
            <a:p>
              <a:pPr marL="0" lvl="0" indent="0" algn="l" rtl="0">
                <a:spcBef>
                  <a:spcPts val="0"/>
                </a:spcBef>
                <a:spcAft>
                  <a:spcPts val="0"/>
                </a:spcAft>
                <a:buNone/>
              </a:pPr>
              <a:endParaRPr sz="1700" dirty="0">
                <a:solidFill>
                  <a:schemeClr val="accent5"/>
                </a:solidFill>
                <a:latin typeface="Fira Sans Extra Condensed Medium"/>
                <a:ea typeface="Fira Sans Extra Condensed Medium"/>
                <a:cs typeface="Fira Sans Extra Condensed Medium"/>
                <a:sym typeface="Fira Sans Extra Condensed Medium"/>
              </a:endParaRPr>
            </a:p>
          </p:txBody>
        </p:sp>
      </p:grpSp>
      <p:grpSp>
        <p:nvGrpSpPr>
          <p:cNvPr id="19" name="Google Shape;1665;p40">
            <a:extLst>
              <a:ext uri="{FF2B5EF4-FFF2-40B4-BE49-F238E27FC236}">
                <a16:creationId xmlns:a16="http://schemas.microsoft.com/office/drawing/2014/main" id="{4E410EF5-148E-5EC5-6A88-0CA0CB22A45B}"/>
              </a:ext>
            </a:extLst>
          </p:cNvPr>
          <p:cNvGrpSpPr/>
          <p:nvPr/>
        </p:nvGrpSpPr>
        <p:grpSpPr>
          <a:xfrm>
            <a:off x="2763568" y="1484026"/>
            <a:ext cx="3103468" cy="1631879"/>
            <a:chOff x="4301275" y="1266013"/>
            <a:chExt cx="3289451" cy="1610050"/>
          </a:xfrm>
        </p:grpSpPr>
        <p:sp>
          <p:nvSpPr>
            <p:cNvPr id="20" name="Google Shape;1666;p40">
              <a:extLst>
                <a:ext uri="{FF2B5EF4-FFF2-40B4-BE49-F238E27FC236}">
                  <a16:creationId xmlns:a16="http://schemas.microsoft.com/office/drawing/2014/main" id="{66BB95EE-B7E7-FB1D-3781-32D1E190DCC2}"/>
                </a:ext>
              </a:extLst>
            </p:cNvPr>
            <p:cNvSpPr/>
            <p:nvPr/>
          </p:nvSpPr>
          <p:spPr>
            <a:xfrm>
              <a:off x="4301275" y="1266013"/>
              <a:ext cx="214025" cy="116400"/>
            </a:xfrm>
            <a:custGeom>
              <a:avLst/>
              <a:gdLst/>
              <a:ahLst/>
              <a:cxnLst/>
              <a:rect l="l" t="t" r="r" b="b"/>
              <a:pathLst>
                <a:path w="8561" h="4656" extrusionOk="0">
                  <a:moveTo>
                    <a:pt x="8561" y="0"/>
                  </a:moveTo>
                  <a:lnTo>
                    <a:pt x="0" y="4656"/>
                  </a:lnTo>
                  <a:lnTo>
                    <a:pt x="8561" y="4656"/>
                  </a:lnTo>
                  <a:lnTo>
                    <a:pt x="8561" y="0"/>
                  </a:lnTo>
                  <a:close/>
                </a:path>
              </a:pathLst>
            </a:custGeom>
            <a:solidFill>
              <a:srgbClr val="202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67;p40">
              <a:extLst>
                <a:ext uri="{FF2B5EF4-FFF2-40B4-BE49-F238E27FC236}">
                  <a16:creationId xmlns:a16="http://schemas.microsoft.com/office/drawing/2014/main" id="{A7E8CAFB-45C8-D515-B9A0-3F6402AA5B11}"/>
                </a:ext>
              </a:extLst>
            </p:cNvPr>
            <p:cNvSpPr/>
            <p:nvPr/>
          </p:nvSpPr>
          <p:spPr>
            <a:xfrm>
              <a:off x="4515275" y="1266013"/>
              <a:ext cx="1208525" cy="1610050"/>
            </a:xfrm>
            <a:custGeom>
              <a:avLst/>
              <a:gdLst/>
              <a:ahLst/>
              <a:cxnLst/>
              <a:rect l="l" t="t" r="r" b="b"/>
              <a:pathLst>
                <a:path w="48341" h="64402" extrusionOk="0">
                  <a:moveTo>
                    <a:pt x="1" y="0"/>
                  </a:moveTo>
                  <a:lnTo>
                    <a:pt x="1" y="61056"/>
                  </a:lnTo>
                  <a:lnTo>
                    <a:pt x="7716" y="64401"/>
                  </a:lnTo>
                  <a:lnTo>
                    <a:pt x="48340" y="23777"/>
                  </a:lnTo>
                  <a:cubicBezTo>
                    <a:pt x="37184" y="9323"/>
                    <a:pt x="19682" y="0"/>
                    <a:pt x="1" y="0"/>
                  </a:cubicBezTo>
                  <a:close/>
                </a:path>
              </a:pathLst>
            </a:custGeom>
            <a:solidFill>
              <a:srgbClr val="4949E7"/>
            </a:solidFill>
            <a:ln>
              <a:noFill/>
            </a:ln>
          </p:spPr>
          <p:txBody>
            <a:bodyPr spcFirstLastPara="1" wrap="square" lIns="91425" tIns="91425" rIns="274300" bIns="457200" anchor="ctr" anchorCtr="0">
              <a:noAutofit/>
            </a:bodyPr>
            <a:lstStyle/>
            <a:p>
              <a:pPr marL="0" lvl="0" indent="0" algn="ctr" rtl="0">
                <a:spcBef>
                  <a:spcPts val="0"/>
                </a:spcBef>
                <a:spcAft>
                  <a:spcPts val="0"/>
                </a:spcAft>
                <a:buClr>
                  <a:schemeClr val="dk1"/>
                </a:buClr>
                <a:buSzPts val="1100"/>
                <a:buFont typeface="Arial"/>
                <a:buNone/>
              </a:pPr>
              <a:endParaRPr dirty="0">
                <a:solidFill>
                  <a:srgbClr val="FFFFFF"/>
                </a:solidFill>
              </a:endParaRPr>
            </a:p>
          </p:txBody>
        </p:sp>
        <p:sp>
          <p:nvSpPr>
            <p:cNvPr id="22" name="Google Shape;1669;p40">
              <a:extLst>
                <a:ext uri="{FF2B5EF4-FFF2-40B4-BE49-F238E27FC236}">
                  <a16:creationId xmlns:a16="http://schemas.microsoft.com/office/drawing/2014/main" id="{2D9D6332-88C9-A5D4-DBAE-B281FEC4E1CD}"/>
                </a:ext>
              </a:extLst>
            </p:cNvPr>
            <p:cNvSpPr txBox="1"/>
            <p:nvPr/>
          </p:nvSpPr>
          <p:spPr>
            <a:xfrm>
              <a:off x="5706126" y="1443500"/>
              <a:ext cx="1884600" cy="429600"/>
            </a:xfrm>
            <a:prstGeom prst="rect">
              <a:avLst/>
            </a:prstGeom>
            <a:noFill/>
            <a:ln>
              <a:noFill/>
            </a:ln>
          </p:spPr>
          <p:txBody>
            <a:bodyPr spcFirstLastPara="1" wrap="square" lIns="91425" tIns="91425" rIns="91425" bIns="91425" anchor="ctr" anchorCtr="0">
              <a:noAutofit/>
            </a:bodyPr>
            <a:lstStyle/>
            <a:p>
              <a:r>
                <a:rPr lang="fr-FR" sz="1700" b="1" dirty="0">
                  <a:solidFill>
                    <a:schemeClr val="bg2">
                      <a:lumMod val="75000"/>
                      <a:lumOff val="25000"/>
                    </a:schemeClr>
                  </a:solidFill>
                  <a:latin typeface="Fira Sans Extra Condensed Medium"/>
                  <a:ea typeface="Fira Sans Extra Condensed Medium"/>
                  <a:cs typeface="Fira Sans Extra Condensed Medium"/>
                  <a:sym typeface="Fira Sans Extra Condensed Medium"/>
                </a:rPr>
                <a:t>Monitor network</a:t>
              </a:r>
              <a:endParaRPr lang="fr-FR" sz="2400" b="1" dirty="0">
                <a:solidFill>
                  <a:schemeClr val="bg2">
                    <a:lumMod val="75000"/>
                    <a:lumOff val="25000"/>
                  </a:schemeClr>
                </a:solidFill>
              </a:endParaRPr>
            </a:p>
            <a:p>
              <a:pPr marL="0" lvl="0" indent="0" algn="l" rtl="0">
                <a:spcBef>
                  <a:spcPts val="0"/>
                </a:spcBef>
                <a:spcAft>
                  <a:spcPts val="0"/>
                </a:spcAft>
                <a:buNone/>
              </a:pPr>
              <a:endParaRPr lang="fr-FR" sz="1700" b="1" dirty="0">
                <a:solidFill>
                  <a:schemeClr val="bg2">
                    <a:lumMod val="75000"/>
                    <a:lumOff val="25000"/>
                  </a:schemeClr>
                </a:solidFill>
                <a:latin typeface="Fira Sans Extra Condensed Medium"/>
                <a:ea typeface="Fira Sans Extra Condensed Medium"/>
                <a:cs typeface="Fira Sans Extra Condensed Medium"/>
                <a:sym typeface="Fira Sans Extra Condensed Medium"/>
              </a:endParaRPr>
            </a:p>
          </p:txBody>
        </p:sp>
      </p:grpSp>
      <p:grpSp>
        <p:nvGrpSpPr>
          <p:cNvPr id="23" name="Google Shape;1671;p40">
            <a:extLst>
              <a:ext uri="{FF2B5EF4-FFF2-40B4-BE49-F238E27FC236}">
                <a16:creationId xmlns:a16="http://schemas.microsoft.com/office/drawing/2014/main" id="{84B9C787-30A3-3B10-F973-8476282B8F69}"/>
              </a:ext>
            </a:extLst>
          </p:cNvPr>
          <p:cNvGrpSpPr/>
          <p:nvPr/>
        </p:nvGrpSpPr>
        <p:grpSpPr>
          <a:xfrm>
            <a:off x="2849292" y="2967921"/>
            <a:ext cx="3033275" cy="1514509"/>
            <a:chOff x="4387000" y="2748338"/>
            <a:chExt cx="3215051" cy="1494250"/>
          </a:xfrm>
        </p:grpSpPr>
        <p:sp>
          <p:nvSpPr>
            <p:cNvPr id="24" name="Google Shape;1672;p40">
              <a:extLst>
                <a:ext uri="{FF2B5EF4-FFF2-40B4-BE49-F238E27FC236}">
                  <a16:creationId xmlns:a16="http://schemas.microsoft.com/office/drawing/2014/main" id="{17C9F666-549C-D66F-4C56-A6EAFA879152}"/>
                </a:ext>
              </a:extLst>
            </p:cNvPr>
            <p:cNvSpPr/>
            <p:nvPr/>
          </p:nvSpPr>
          <p:spPr>
            <a:xfrm>
              <a:off x="4387000" y="4124988"/>
              <a:ext cx="128300" cy="117600"/>
            </a:xfrm>
            <a:custGeom>
              <a:avLst/>
              <a:gdLst/>
              <a:ahLst/>
              <a:cxnLst/>
              <a:rect l="l" t="t" r="r" b="b"/>
              <a:pathLst>
                <a:path w="5132" h="4704" extrusionOk="0">
                  <a:moveTo>
                    <a:pt x="0" y="1"/>
                  </a:moveTo>
                  <a:lnTo>
                    <a:pt x="0" y="1"/>
                  </a:lnTo>
                  <a:cubicBezTo>
                    <a:pt x="143" y="632"/>
                    <a:pt x="5132" y="4704"/>
                    <a:pt x="5132" y="4704"/>
                  </a:cubicBezTo>
                  <a:lnTo>
                    <a:pt x="5132" y="239"/>
                  </a:lnTo>
                  <a:lnTo>
                    <a:pt x="0" y="1"/>
                  </a:lnTo>
                  <a:close/>
                </a:path>
              </a:pathLst>
            </a:custGeom>
            <a:solidFill>
              <a:srgbClr val="C628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73;p40">
              <a:extLst>
                <a:ext uri="{FF2B5EF4-FFF2-40B4-BE49-F238E27FC236}">
                  <a16:creationId xmlns:a16="http://schemas.microsoft.com/office/drawing/2014/main" id="{64975C7E-8934-3A60-2C5F-372177987CE3}"/>
                </a:ext>
              </a:extLst>
            </p:cNvPr>
            <p:cNvSpPr/>
            <p:nvPr/>
          </p:nvSpPr>
          <p:spPr>
            <a:xfrm>
              <a:off x="4515275" y="2748338"/>
              <a:ext cx="1371325" cy="1494250"/>
            </a:xfrm>
            <a:custGeom>
              <a:avLst/>
              <a:gdLst/>
              <a:ahLst/>
              <a:cxnLst/>
              <a:rect l="l" t="t" r="r" b="b"/>
              <a:pathLst>
                <a:path w="54853" h="59770" extrusionOk="0">
                  <a:moveTo>
                    <a:pt x="1" y="0"/>
                  </a:moveTo>
                  <a:lnTo>
                    <a:pt x="1" y="59770"/>
                  </a:lnTo>
                  <a:cubicBezTo>
                    <a:pt x="24551" y="59770"/>
                    <a:pt x="45649" y="44970"/>
                    <a:pt x="54853" y="23789"/>
                  </a:cubicBezTo>
                  <a:lnTo>
                    <a:pt x="1" y="0"/>
                  </a:lnTo>
                  <a:close/>
                </a:path>
              </a:pathLst>
            </a:custGeom>
            <a:solidFill>
              <a:srgbClr val="EC3A3B"/>
            </a:solidFill>
            <a:ln>
              <a:noFill/>
            </a:ln>
          </p:spPr>
          <p:txBody>
            <a:bodyPr spcFirstLastPara="1" wrap="square" lIns="91425" tIns="457200" rIns="274300" bIns="91425" anchor="ctr" anchorCtr="0">
              <a:noAutofit/>
            </a:bodyPr>
            <a:lstStyle/>
            <a:p>
              <a:pPr marL="0" lvl="0" indent="0" algn="ctr" rtl="0">
                <a:spcBef>
                  <a:spcPts val="0"/>
                </a:spcBef>
                <a:spcAft>
                  <a:spcPts val="0"/>
                </a:spcAft>
                <a:buClr>
                  <a:schemeClr val="dk1"/>
                </a:buClr>
                <a:buSzPts val="1100"/>
                <a:buFont typeface="Arial"/>
                <a:buNone/>
              </a:pPr>
              <a:endParaRPr dirty="0">
                <a:solidFill>
                  <a:srgbClr val="FFFFFF"/>
                </a:solidFill>
              </a:endParaRPr>
            </a:p>
          </p:txBody>
        </p:sp>
        <p:sp>
          <p:nvSpPr>
            <p:cNvPr id="26" name="Google Shape;1675;p40">
              <a:extLst>
                <a:ext uri="{FF2B5EF4-FFF2-40B4-BE49-F238E27FC236}">
                  <a16:creationId xmlns:a16="http://schemas.microsoft.com/office/drawing/2014/main" id="{7107F1BA-E6BD-B634-C247-010786C7310B}"/>
                </a:ext>
              </a:extLst>
            </p:cNvPr>
            <p:cNvSpPr txBox="1"/>
            <p:nvPr/>
          </p:nvSpPr>
          <p:spPr>
            <a:xfrm>
              <a:off x="5717451" y="3797073"/>
              <a:ext cx="1884600" cy="429600"/>
            </a:xfrm>
            <a:prstGeom prst="rect">
              <a:avLst/>
            </a:prstGeom>
            <a:noFill/>
            <a:ln>
              <a:noFill/>
            </a:ln>
          </p:spPr>
          <p:txBody>
            <a:bodyPr spcFirstLastPara="1" wrap="square" lIns="91425" tIns="91425" rIns="91425" bIns="91425" anchor="ctr" anchorCtr="0">
              <a:noAutofit/>
            </a:bodyPr>
            <a:lstStyle/>
            <a:p>
              <a:r>
                <a:rPr lang="en" sz="1700" b="1" dirty="0">
                  <a:solidFill>
                    <a:srgbClr val="C00000"/>
                  </a:solidFill>
                  <a:latin typeface="Fira Sans Extra Condensed Medium"/>
                  <a:ea typeface="Fira Sans Extra Condensed Medium"/>
                  <a:cs typeface="Fira Sans Extra Condensed Medium"/>
                  <a:sym typeface="Fira Sans Extra Condensed Medium"/>
                </a:rPr>
                <a:t>Coordinate Support</a:t>
              </a:r>
              <a:endParaRPr lang="fr-FR" sz="2400" b="1" dirty="0">
                <a:solidFill>
                  <a:srgbClr val="C00000"/>
                </a:solidFill>
              </a:endParaRPr>
            </a:p>
            <a:p>
              <a:pPr marL="0" lvl="0" indent="0" algn="l" rtl="0">
                <a:spcBef>
                  <a:spcPts val="0"/>
                </a:spcBef>
                <a:spcAft>
                  <a:spcPts val="0"/>
                </a:spcAft>
                <a:buNone/>
              </a:pPr>
              <a:endParaRPr sz="1700"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28" name="Picture 27">
            <a:extLst>
              <a:ext uri="{FF2B5EF4-FFF2-40B4-BE49-F238E27FC236}">
                <a16:creationId xmlns:a16="http://schemas.microsoft.com/office/drawing/2014/main" id="{84B9D0A2-9BA0-6D9D-2E0E-9544268EEE5B}"/>
              </a:ext>
            </a:extLst>
          </p:cNvPr>
          <p:cNvPicPr>
            <a:picLocks noChangeAspect="1"/>
          </p:cNvPicPr>
          <p:nvPr/>
        </p:nvPicPr>
        <p:blipFill>
          <a:blip r:embed="rId9"/>
          <a:stretch>
            <a:fillRect/>
          </a:stretch>
        </p:blipFill>
        <p:spPr>
          <a:xfrm>
            <a:off x="1769816" y="2806925"/>
            <a:ext cx="348861" cy="348861"/>
          </a:xfrm>
          <a:prstGeom prst="rect">
            <a:avLst/>
          </a:prstGeom>
        </p:spPr>
      </p:pic>
      <p:pic>
        <p:nvPicPr>
          <p:cNvPr id="29" name="Picture 28">
            <a:extLst>
              <a:ext uri="{FF2B5EF4-FFF2-40B4-BE49-F238E27FC236}">
                <a16:creationId xmlns:a16="http://schemas.microsoft.com/office/drawing/2014/main" id="{5CD692D0-124C-0C5C-86D9-50B41FA0CA3B}"/>
              </a:ext>
            </a:extLst>
          </p:cNvPr>
          <p:cNvPicPr>
            <a:picLocks noChangeAspect="1"/>
          </p:cNvPicPr>
          <p:nvPr/>
        </p:nvPicPr>
        <p:blipFill>
          <a:blip r:embed="rId10"/>
          <a:stretch>
            <a:fillRect/>
          </a:stretch>
        </p:blipFill>
        <p:spPr>
          <a:xfrm>
            <a:off x="3211658" y="1974908"/>
            <a:ext cx="457693" cy="457693"/>
          </a:xfrm>
          <a:prstGeom prst="rect">
            <a:avLst/>
          </a:prstGeom>
        </p:spPr>
      </p:pic>
      <p:pic>
        <p:nvPicPr>
          <p:cNvPr id="30" name="Picture 29">
            <a:extLst>
              <a:ext uri="{FF2B5EF4-FFF2-40B4-BE49-F238E27FC236}">
                <a16:creationId xmlns:a16="http://schemas.microsoft.com/office/drawing/2014/main" id="{95D5A06F-A004-BDC4-6E86-E03FF6B710A6}"/>
              </a:ext>
            </a:extLst>
          </p:cNvPr>
          <p:cNvPicPr>
            <a:picLocks noChangeAspect="1"/>
          </p:cNvPicPr>
          <p:nvPr/>
        </p:nvPicPr>
        <p:blipFill>
          <a:blip r:embed="rId11"/>
          <a:stretch>
            <a:fillRect/>
          </a:stretch>
        </p:blipFill>
        <p:spPr>
          <a:xfrm>
            <a:off x="3640668" y="2636037"/>
            <a:ext cx="546383" cy="546383"/>
          </a:xfrm>
          <a:prstGeom prst="rect">
            <a:avLst/>
          </a:prstGeom>
        </p:spPr>
      </p:pic>
      <p:pic>
        <p:nvPicPr>
          <p:cNvPr id="31" name="Picture 30">
            <a:extLst>
              <a:ext uri="{FF2B5EF4-FFF2-40B4-BE49-F238E27FC236}">
                <a16:creationId xmlns:a16="http://schemas.microsoft.com/office/drawing/2014/main" id="{E36C6BCE-E9E3-D892-36C1-93A5C96C7CE9}"/>
              </a:ext>
            </a:extLst>
          </p:cNvPr>
          <p:cNvPicPr>
            <a:picLocks noChangeAspect="1"/>
          </p:cNvPicPr>
          <p:nvPr/>
        </p:nvPicPr>
        <p:blipFill>
          <a:blip r:embed="rId12"/>
          <a:stretch>
            <a:fillRect/>
          </a:stretch>
        </p:blipFill>
        <p:spPr>
          <a:xfrm>
            <a:off x="3211658" y="3655037"/>
            <a:ext cx="434828" cy="434828"/>
          </a:xfrm>
          <a:prstGeom prst="rect">
            <a:avLst/>
          </a:prstGeom>
        </p:spPr>
      </p:pic>
      <p:sp>
        <p:nvSpPr>
          <p:cNvPr id="2" name="Right Triangle 1">
            <a:extLst>
              <a:ext uri="{FF2B5EF4-FFF2-40B4-BE49-F238E27FC236}">
                <a16:creationId xmlns:a16="http://schemas.microsoft.com/office/drawing/2014/main" id="{7DE89434-ECC5-6F55-AF2C-2F8FE0706D43}"/>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6" name="TextBox 5">
            <a:extLst>
              <a:ext uri="{FF2B5EF4-FFF2-40B4-BE49-F238E27FC236}">
                <a16:creationId xmlns:a16="http://schemas.microsoft.com/office/drawing/2014/main" id="{494E2792-E825-A6A7-B357-54BB7C2035C5}"/>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7</a:t>
            </a:r>
          </a:p>
        </p:txBody>
      </p:sp>
    </p:spTree>
    <p:extLst>
      <p:ext uri="{BB962C8B-B14F-4D97-AF65-F5344CB8AC3E}">
        <p14:creationId xmlns:p14="http://schemas.microsoft.com/office/powerpoint/2010/main" val="635042245"/>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A2055B84-B796-9910-E6FE-99E8E6A36040}"/>
            </a:ext>
          </a:extLst>
        </p:cNvPr>
        <p:cNvGrpSpPr/>
        <p:nvPr/>
      </p:nvGrpSpPr>
      <p:grpSpPr>
        <a:xfrm>
          <a:off x="0" y="0"/>
          <a:ext cx="0" cy="0"/>
          <a:chOff x="0" y="0"/>
          <a:chExt cx="0" cy="0"/>
        </a:xfrm>
      </p:grpSpPr>
      <p:sp>
        <p:nvSpPr>
          <p:cNvPr id="428" name="Google Shape;428;p36">
            <a:extLst>
              <a:ext uri="{FF2B5EF4-FFF2-40B4-BE49-F238E27FC236}">
                <a16:creationId xmlns:a16="http://schemas.microsoft.com/office/drawing/2014/main" id="{49CD6FCC-11D1-6A9A-666C-F50F2F08EBE0}"/>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437" name="Google Shape;437;p36">
            <a:extLst>
              <a:ext uri="{FF2B5EF4-FFF2-40B4-BE49-F238E27FC236}">
                <a16:creationId xmlns:a16="http://schemas.microsoft.com/office/drawing/2014/main" id="{8EA91333-AFB0-D441-A5B3-02A0C02A41D5}"/>
              </a:ext>
            </a:extLst>
          </p:cNvPr>
          <p:cNvSpPr txBox="1">
            <a:spLocks noGrp="1"/>
          </p:cNvSpPr>
          <p:nvPr>
            <p:ph type="subTitle" idx="6"/>
          </p:nvPr>
        </p:nvSpPr>
        <p:spPr>
          <a:xfrm>
            <a:off x="1751412" y="1517904"/>
            <a:ext cx="5641176" cy="2935046"/>
          </a:xfrm>
          <a:prstGeom prst="rect">
            <a:avLst/>
          </a:prstGeom>
        </p:spPr>
        <p:txBody>
          <a:bodyPr spcFirstLastPara="1" wrap="square" lIns="91425" tIns="91425" rIns="91425" bIns="91425" anchor="t" anchorCtr="0">
            <a:noAutofit/>
          </a:bodyPr>
          <a:lstStyle/>
          <a:p>
            <a:pPr marL="171450" indent="-171450">
              <a:buFont typeface="Wingdings" panose="05000000000000000000" pitchFamily="2" charset="2"/>
              <a:buChar char="Ø"/>
            </a:pPr>
            <a:r>
              <a:rPr lang="fr-FR" dirty="0">
                <a:latin typeface="Playfair Display" panose="00000500000000000000" pitchFamily="2" charset="0"/>
              </a:rPr>
              <a:t> </a:t>
            </a:r>
            <a:r>
              <a:rPr lang="en-US" sz="1600" b="1" i="0" u="none" strike="noStrike" cap="none" dirty="0">
                <a:solidFill>
                  <a:schemeClr val="dk1"/>
                </a:solidFill>
                <a:latin typeface="Playfair Display" panose="00000500000000000000" pitchFamily="2" charset="0"/>
                <a:ea typeface="Arial"/>
                <a:cs typeface="Arial"/>
                <a:sym typeface="Arial"/>
              </a:rPr>
              <a:t>How can we improve the monitoring of service quality for proactive management?</a:t>
            </a:r>
          </a:p>
          <a:p>
            <a:pPr marL="0" indent="0"/>
            <a:endParaRPr lang="en-US" sz="1600" b="1" i="0" u="none" strike="noStrike" cap="none" dirty="0">
              <a:solidFill>
                <a:schemeClr val="dk1"/>
              </a:solidFill>
              <a:latin typeface="Playfair Display" panose="00000500000000000000" pitchFamily="2" charset="0"/>
              <a:ea typeface="Arial"/>
              <a:cs typeface="Arial"/>
              <a:sym typeface="Arial"/>
            </a:endParaRPr>
          </a:p>
          <a:p>
            <a:pPr marL="171450" indent="-171450">
              <a:buFont typeface="Wingdings" panose="05000000000000000000" pitchFamily="2" charset="2"/>
              <a:buChar char="Ø"/>
            </a:pPr>
            <a:r>
              <a:rPr lang="en-US" sz="1600" b="1" i="0" u="none" strike="noStrike" cap="none" dirty="0">
                <a:solidFill>
                  <a:schemeClr val="dk1"/>
                </a:solidFill>
                <a:latin typeface="Playfair Display" panose="00000500000000000000" pitchFamily="2" charset="0"/>
                <a:ea typeface="Arial"/>
                <a:cs typeface="Arial"/>
                <a:sym typeface="Arial"/>
              </a:rPr>
              <a:t>What strategies can </a:t>
            </a:r>
            <a:r>
              <a:rPr lang="en-US" sz="1600" b="1" dirty="0">
                <a:latin typeface="Playfair Display" panose="00000500000000000000" pitchFamily="2" charset="0"/>
                <a:ea typeface="Arial"/>
                <a:cs typeface="Arial"/>
                <a:sym typeface="Arial"/>
              </a:rPr>
              <a:t> enable faster issue resolution to enhance user experience</a:t>
            </a:r>
            <a:r>
              <a:rPr lang="en-US" sz="1600" b="1" i="0" u="none" strike="noStrike" cap="none" dirty="0">
                <a:solidFill>
                  <a:schemeClr val="dk1"/>
                </a:solidFill>
                <a:latin typeface="Playfair Display" panose="00000500000000000000" pitchFamily="2" charset="0"/>
                <a:ea typeface="Arial"/>
                <a:cs typeface="Arial"/>
                <a:sym typeface="Arial"/>
              </a:rPr>
              <a:t>?</a:t>
            </a:r>
          </a:p>
          <a:p>
            <a:pPr marL="0" indent="0"/>
            <a:endParaRPr lang="en-US" sz="1600" b="0" i="0" u="none" strike="noStrike" cap="none" dirty="0">
              <a:solidFill>
                <a:schemeClr val="dk1"/>
              </a:solidFill>
              <a:latin typeface="Playfair Display" panose="00000500000000000000" pitchFamily="2" charset="0"/>
              <a:ea typeface="Arial"/>
              <a:cs typeface="Arial"/>
              <a:sym typeface="Arial"/>
            </a:endParaRPr>
          </a:p>
          <a:p>
            <a:pPr marL="171450" indent="-171450">
              <a:buFont typeface="Wingdings" panose="05000000000000000000" pitchFamily="2" charset="2"/>
              <a:buChar char="Ø"/>
            </a:pPr>
            <a:r>
              <a:rPr lang="en-US" sz="1600" b="1" i="0" u="none" strike="noStrike" cap="none" dirty="0">
                <a:solidFill>
                  <a:schemeClr val="dk1"/>
                </a:solidFill>
                <a:latin typeface="Playfair Display" panose="00000500000000000000" pitchFamily="2" charset="0"/>
                <a:ea typeface="Arial"/>
                <a:cs typeface="Arial"/>
                <a:sym typeface="Arial"/>
              </a:rPr>
              <a:t>How do we integrate fragmented data to support better decision-making?</a:t>
            </a:r>
          </a:p>
          <a:p>
            <a:pPr marL="171450" lvl="0" indent="-171450" algn="l" rtl="0">
              <a:spcBef>
                <a:spcPts val="0"/>
              </a:spcBef>
              <a:spcAft>
                <a:spcPts val="0"/>
              </a:spcAft>
              <a:buFont typeface="Wingdings" panose="05000000000000000000" pitchFamily="2" charset="2"/>
              <a:buChar char="Ø"/>
            </a:pPr>
            <a:endParaRPr dirty="0">
              <a:latin typeface="Playfair Display" panose="00000500000000000000" pitchFamily="2" charset="0"/>
            </a:endParaRPr>
          </a:p>
        </p:txBody>
      </p:sp>
      <p:sp>
        <p:nvSpPr>
          <p:cNvPr id="3" name="Triangle isocèle 2">
            <a:extLst>
              <a:ext uri="{FF2B5EF4-FFF2-40B4-BE49-F238E27FC236}">
                <a16:creationId xmlns:a16="http://schemas.microsoft.com/office/drawing/2014/main" id="{1B436A6F-0506-C945-4E7B-A1F57078CC97}"/>
              </a:ext>
            </a:extLst>
          </p:cNvPr>
          <p:cNvSpPr/>
          <p:nvPr/>
        </p:nvSpPr>
        <p:spPr>
          <a:xfrm rot="16200000">
            <a:off x="8503504" y="310479"/>
            <a:ext cx="865568" cy="4154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Triangle isocèle 3">
            <a:extLst>
              <a:ext uri="{FF2B5EF4-FFF2-40B4-BE49-F238E27FC236}">
                <a16:creationId xmlns:a16="http://schemas.microsoft.com/office/drawing/2014/main" id="{0109C7D5-85C4-99F7-0EB5-5499B3B39A8A}"/>
              </a:ext>
            </a:extLst>
          </p:cNvPr>
          <p:cNvSpPr/>
          <p:nvPr/>
        </p:nvSpPr>
        <p:spPr>
          <a:xfrm rot="5400000">
            <a:off x="-191528" y="2917399"/>
            <a:ext cx="803679" cy="420624"/>
          </a:xfrm>
          <a:prstGeom prst="triangle">
            <a:avLst>
              <a:gd name="adj" fmla="val 46488"/>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Google Shape;297;p28">
            <a:extLst>
              <a:ext uri="{FF2B5EF4-FFF2-40B4-BE49-F238E27FC236}">
                <a16:creationId xmlns:a16="http://schemas.microsoft.com/office/drawing/2014/main" id="{8F79F586-5947-E99D-B434-92E1A04FAE34}"/>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11254" r="13011" b="50881"/>
          <a:stretch/>
        </p:blipFill>
        <p:spPr>
          <a:xfrm rot="5400000">
            <a:off x="-277375" y="3353115"/>
            <a:ext cx="923401" cy="472596"/>
          </a:xfrm>
          <a:prstGeom prst="rect">
            <a:avLst/>
          </a:prstGeom>
          <a:noFill/>
          <a:ln>
            <a:noFill/>
          </a:ln>
        </p:spPr>
      </p:pic>
      <p:sp>
        <p:nvSpPr>
          <p:cNvPr id="2" name="Right Triangle 1">
            <a:extLst>
              <a:ext uri="{FF2B5EF4-FFF2-40B4-BE49-F238E27FC236}">
                <a16:creationId xmlns:a16="http://schemas.microsoft.com/office/drawing/2014/main" id="{03BE7BA1-7FC2-9D5B-850F-A8DE9C8EABAE}"/>
              </a:ext>
            </a:extLst>
          </p:cNvPr>
          <p:cNvSpPr/>
          <p:nvPr/>
        </p:nvSpPr>
        <p:spPr>
          <a:xfrm rot="16200000">
            <a:off x="8450636" y="4501944"/>
            <a:ext cx="673500" cy="713230"/>
          </a:xfrm>
          <a:prstGeom prst="rtTriangle">
            <a:avLst/>
          </a:prstGeom>
          <a:solidFill>
            <a:srgbClr val="EAEAEA">
              <a:alpha val="72941"/>
            </a:srgbClr>
          </a:solidFill>
          <a:ln>
            <a:noFill/>
          </a:ln>
          <a:effectLst>
            <a:glow rad="139700">
              <a:schemeClr val="accent1">
                <a:lumMod val="2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6" name="TextBox 5">
            <a:extLst>
              <a:ext uri="{FF2B5EF4-FFF2-40B4-BE49-F238E27FC236}">
                <a16:creationId xmlns:a16="http://schemas.microsoft.com/office/drawing/2014/main" id="{50237468-7CFA-3D68-E9ED-B715B4B0B186}"/>
              </a:ext>
            </a:extLst>
          </p:cNvPr>
          <p:cNvSpPr txBox="1"/>
          <p:nvPr/>
        </p:nvSpPr>
        <p:spPr>
          <a:xfrm>
            <a:off x="8736128" y="4771564"/>
            <a:ext cx="493776" cy="369332"/>
          </a:xfrm>
          <a:prstGeom prst="rect">
            <a:avLst/>
          </a:prstGeom>
          <a:noFill/>
        </p:spPr>
        <p:txBody>
          <a:bodyPr wrap="square" rtlCol="0">
            <a:spAutoFit/>
          </a:bodyPr>
          <a:lstStyle/>
          <a:p>
            <a:r>
              <a:rPr lang="fr-FR" sz="1800" b="1" dirty="0">
                <a:solidFill>
                  <a:schemeClr val="tx1">
                    <a:lumMod val="65000"/>
                    <a:lumOff val="35000"/>
                  </a:schemeClr>
                </a:solidFill>
              </a:rPr>
              <a:t>8</a:t>
            </a:r>
          </a:p>
        </p:txBody>
      </p:sp>
    </p:spTree>
    <p:extLst>
      <p:ext uri="{BB962C8B-B14F-4D97-AF65-F5344CB8AC3E}">
        <p14:creationId xmlns:p14="http://schemas.microsoft.com/office/powerpoint/2010/main" val="2486133635"/>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3">
          <a:extLst>
            <a:ext uri="{FF2B5EF4-FFF2-40B4-BE49-F238E27FC236}">
              <a16:creationId xmlns:a16="http://schemas.microsoft.com/office/drawing/2014/main" id="{0278B4C2-B979-D700-6453-E4199C479703}"/>
            </a:ext>
          </a:extLst>
        </p:cNvPr>
        <p:cNvGrpSpPr/>
        <p:nvPr/>
      </p:nvGrpSpPr>
      <p:grpSpPr>
        <a:xfrm>
          <a:off x="0" y="0"/>
          <a:ext cx="0" cy="0"/>
          <a:chOff x="0" y="0"/>
          <a:chExt cx="0" cy="0"/>
        </a:xfrm>
      </p:grpSpPr>
      <p:sp>
        <p:nvSpPr>
          <p:cNvPr id="379" name="Google Shape;379;p32">
            <a:extLst>
              <a:ext uri="{FF2B5EF4-FFF2-40B4-BE49-F238E27FC236}">
                <a16:creationId xmlns:a16="http://schemas.microsoft.com/office/drawing/2014/main" id="{9694B711-B15F-6F9F-505A-1310BA35C575}"/>
              </a:ext>
            </a:extLst>
          </p:cNvPr>
          <p:cNvSpPr txBox="1">
            <a:spLocks noGrp="1"/>
          </p:cNvSpPr>
          <p:nvPr>
            <p:ph type="title"/>
          </p:nvPr>
        </p:nvSpPr>
        <p:spPr>
          <a:xfrm>
            <a:off x="3343344" y="2415225"/>
            <a:ext cx="4354712" cy="1542300"/>
          </a:xfrm>
          <a:prstGeom prst="rect">
            <a:avLst/>
          </a:prstGeom>
        </p:spPr>
        <p:txBody>
          <a:bodyPr spcFirstLastPara="1" wrap="square" lIns="91425" tIns="91425" rIns="91425" bIns="91425" anchor="ctr" anchorCtr="0">
            <a:noAutofit/>
          </a:bodyPr>
          <a:lstStyle/>
          <a:p>
            <a:pPr lvl="0"/>
            <a:r>
              <a:rPr lang="en-US" b="0" i="0" dirty="0">
                <a:latin typeface="Playfair Display" panose="00000500000000000000" pitchFamily="2" charset="0"/>
              </a:rPr>
              <a:t>Solution Overview</a:t>
            </a:r>
            <a:endParaRPr lang="fr-FR" dirty="0">
              <a:latin typeface="Playfair Display" panose="00000500000000000000" pitchFamily="2" charset="0"/>
            </a:endParaRPr>
          </a:p>
        </p:txBody>
      </p:sp>
      <p:sp>
        <p:nvSpPr>
          <p:cNvPr id="380" name="Google Shape;380;p32">
            <a:extLst>
              <a:ext uri="{FF2B5EF4-FFF2-40B4-BE49-F238E27FC236}">
                <a16:creationId xmlns:a16="http://schemas.microsoft.com/office/drawing/2014/main" id="{001C7469-2D35-A171-7ACE-DD646539A952}"/>
              </a:ext>
            </a:extLst>
          </p:cNvPr>
          <p:cNvSpPr txBox="1">
            <a:spLocks noGrp="1"/>
          </p:cNvSpPr>
          <p:nvPr>
            <p:ph type="title" idx="2"/>
          </p:nvPr>
        </p:nvSpPr>
        <p:spPr>
          <a:xfrm>
            <a:off x="3343346" y="1148175"/>
            <a:ext cx="1214100" cy="1016100"/>
          </a:xfrm>
          <a:prstGeom prst="rect">
            <a:avLst/>
          </a:prstGeom>
          <a:noFill/>
          <a:ln>
            <a:solidFill>
              <a:schemeClr val="bg1">
                <a:lumMod val="65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C00000"/>
                </a:solidFill>
              </a:rPr>
              <a:t>03</a:t>
            </a:r>
            <a:endParaRPr dirty="0">
              <a:solidFill>
                <a:srgbClr val="C00000"/>
              </a:solidFill>
            </a:endParaRPr>
          </a:p>
        </p:txBody>
      </p:sp>
      <p:grpSp>
        <p:nvGrpSpPr>
          <p:cNvPr id="4" name="Google Shape;282;p28">
            <a:extLst>
              <a:ext uri="{FF2B5EF4-FFF2-40B4-BE49-F238E27FC236}">
                <a16:creationId xmlns:a16="http://schemas.microsoft.com/office/drawing/2014/main" id="{9D2D6983-98AF-8746-FEF1-F110D779B2DA}"/>
              </a:ext>
            </a:extLst>
          </p:cNvPr>
          <p:cNvGrpSpPr/>
          <p:nvPr/>
        </p:nvGrpSpPr>
        <p:grpSpPr>
          <a:xfrm>
            <a:off x="-11454" y="426488"/>
            <a:ext cx="3375364" cy="5187250"/>
            <a:chOff x="-22735" y="408679"/>
            <a:chExt cx="3375364" cy="5187250"/>
          </a:xfrm>
        </p:grpSpPr>
        <p:pic>
          <p:nvPicPr>
            <p:cNvPr id="5" name="Google Shape;283;p28">
              <a:extLst>
                <a:ext uri="{FF2B5EF4-FFF2-40B4-BE49-F238E27FC236}">
                  <a16:creationId xmlns:a16="http://schemas.microsoft.com/office/drawing/2014/main" id="{EB8F3845-8153-3E08-905B-9AE1EE3CF612}"/>
                </a:ext>
              </a:extLst>
            </p:cNvPr>
            <p:cNvPicPr preferRelativeResize="0"/>
            <p:nvPr/>
          </p:nvPicPr>
          <p:blipFill rotWithShape="1">
            <a:blip r:embed="rId3">
              <a:alphaModFix/>
            </a:blip>
            <a:srcRect l="5517" t="-5104" b="30035"/>
            <a:stretch/>
          </p:blipFill>
          <p:spPr>
            <a:xfrm rot="5400000">
              <a:off x="-539655" y="1113340"/>
              <a:ext cx="3981888" cy="2948008"/>
            </a:xfrm>
            <a:prstGeom prst="rect">
              <a:avLst/>
            </a:prstGeom>
            <a:noFill/>
            <a:ln>
              <a:noFill/>
            </a:ln>
          </p:spPr>
        </p:pic>
        <p:pic>
          <p:nvPicPr>
            <p:cNvPr id="6" name="Google Shape;284;p28">
              <a:extLst>
                <a:ext uri="{FF2B5EF4-FFF2-40B4-BE49-F238E27FC236}">
                  <a16:creationId xmlns:a16="http://schemas.microsoft.com/office/drawing/2014/main" id="{CDC53654-1DB2-1646-DF95-BF1CE493A0F9}"/>
                </a:ext>
              </a:extLst>
            </p:cNvPr>
            <p:cNvPicPr preferRelativeResize="0"/>
            <p:nvPr/>
          </p:nvPicPr>
          <p:blipFill rotWithShape="1">
            <a:blip r:embed="rId4">
              <a:alphaModFix/>
            </a:blip>
            <a:srcRect l="11254" r="13011" b="50881"/>
            <a:stretch/>
          </p:blipFill>
          <p:spPr>
            <a:xfrm rot="5400000">
              <a:off x="-600537" y="1202811"/>
              <a:ext cx="2723513" cy="1510690"/>
            </a:xfrm>
            <a:prstGeom prst="rect">
              <a:avLst/>
            </a:prstGeom>
            <a:noFill/>
            <a:ln>
              <a:noFill/>
            </a:ln>
          </p:spPr>
        </p:pic>
        <p:pic>
          <p:nvPicPr>
            <p:cNvPr id="7" name="Google Shape;285;p28">
              <a:extLst>
                <a:ext uri="{FF2B5EF4-FFF2-40B4-BE49-F238E27FC236}">
                  <a16:creationId xmlns:a16="http://schemas.microsoft.com/office/drawing/2014/main" id="{E55859DD-E228-5374-3965-DDB5F42291B1}"/>
                </a:ext>
              </a:extLst>
            </p:cNvPr>
            <p:cNvPicPr preferRelativeResize="0"/>
            <p:nvPr/>
          </p:nvPicPr>
          <p:blipFill rotWithShape="1">
            <a:blip r:embed="rId3">
              <a:alphaModFix/>
            </a:blip>
            <a:srcRect t="4102" b="50813"/>
            <a:stretch/>
          </p:blipFill>
          <p:spPr>
            <a:xfrm rot="5400000">
              <a:off x="-1036776" y="2590637"/>
              <a:ext cx="3595978" cy="1510690"/>
            </a:xfrm>
            <a:prstGeom prst="rect">
              <a:avLst/>
            </a:prstGeom>
            <a:noFill/>
            <a:ln>
              <a:noFill/>
            </a:ln>
          </p:spPr>
        </p:pic>
        <p:pic>
          <p:nvPicPr>
            <p:cNvPr id="8" name="Google Shape;286;p28">
              <a:extLst>
                <a:ext uri="{FF2B5EF4-FFF2-40B4-BE49-F238E27FC236}">
                  <a16:creationId xmlns:a16="http://schemas.microsoft.com/office/drawing/2014/main" id="{E19A9C71-F182-C659-7B10-A521BEE4F378}"/>
                </a:ext>
              </a:extLst>
            </p:cNvPr>
            <p:cNvPicPr preferRelativeResize="0"/>
            <p:nvPr/>
          </p:nvPicPr>
          <p:blipFill rotWithShape="1">
            <a:blip r:embed="rId3">
              <a:alphaModFix/>
            </a:blip>
            <a:srcRect l="5516" t="-5104" r="37551" b="30035"/>
            <a:stretch/>
          </p:blipFill>
          <p:spPr>
            <a:xfrm rot="5400000">
              <a:off x="251575" y="2465300"/>
              <a:ext cx="2399450" cy="2948000"/>
            </a:xfrm>
            <a:prstGeom prst="rect">
              <a:avLst/>
            </a:prstGeom>
            <a:noFill/>
            <a:ln>
              <a:noFill/>
            </a:ln>
          </p:spPr>
        </p:pic>
        <p:grpSp>
          <p:nvGrpSpPr>
            <p:cNvPr id="9" name="Google Shape;287;p28">
              <a:extLst>
                <a:ext uri="{FF2B5EF4-FFF2-40B4-BE49-F238E27FC236}">
                  <a16:creationId xmlns:a16="http://schemas.microsoft.com/office/drawing/2014/main" id="{7E82026B-8EA0-13F9-A3FE-1BE4DF75B9DF}"/>
                </a:ext>
              </a:extLst>
            </p:cNvPr>
            <p:cNvGrpSpPr/>
            <p:nvPr/>
          </p:nvGrpSpPr>
          <p:grpSpPr>
            <a:xfrm rot="-5400000">
              <a:off x="-599782" y="2439476"/>
              <a:ext cx="3281550" cy="2127456"/>
              <a:chOff x="-8" y="0"/>
              <a:chExt cx="3281550" cy="2127456"/>
            </a:xfrm>
          </p:grpSpPr>
          <p:pic>
            <p:nvPicPr>
              <p:cNvPr id="13" name="Google Shape;288;p28">
                <a:extLst>
                  <a:ext uri="{FF2B5EF4-FFF2-40B4-BE49-F238E27FC236}">
                    <a16:creationId xmlns:a16="http://schemas.microsoft.com/office/drawing/2014/main" id="{F84A6814-8326-FD16-88EF-F753E8B5E51A}"/>
                  </a:ext>
                </a:extLst>
              </p:cNvPr>
              <p:cNvPicPr preferRelativeResize="0"/>
              <p:nvPr/>
            </p:nvPicPr>
            <p:blipFill rotWithShape="1">
              <a:blip r:embed="rId3">
                <a:alphaModFix/>
              </a:blip>
              <a:srcRect l="5517" t="-5104" b="30035"/>
              <a:stretch/>
            </p:blipFill>
            <p:spPr>
              <a:xfrm rot="10800000">
                <a:off x="408192" y="0"/>
                <a:ext cx="2873350" cy="2127450"/>
              </a:xfrm>
              <a:prstGeom prst="rect">
                <a:avLst/>
              </a:prstGeom>
              <a:noFill/>
              <a:ln>
                <a:noFill/>
              </a:ln>
            </p:spPr>
          </p:pic>
          <p:pic>
            <p:nvPicPr>
              <p:cNvPr id="14" name="Google Shape;289;p28">
                <a:extLst>
                  <a:ext uri="{FF2B5EF4-FFF2-40B4-BE49-F238E27FC236}">
                    <a16:creationId xmlns:a16="http://schemas.microsoft.com/office/drawing/2014/main" id="{1EE8D519-47EC-C08D-E2DE-C5EB174C24FB}"/>
                  </a:ext>
                </a:extLst>
              </p:cNvPr>
              <p:cNvPicPr preferRelativeResize="0"/>
              <p:nvPr/>
            </p:nvPicPr>
            <p:blipFill rotWithShape="1">
              <a:blip r:embed="rId4">
                <a:alphaModFix/>
              </a:blip>
              <a:srcRect l="11254" r="13011" b="50881"/>
              <a:stretch/>
            </p:blipFill>
            <p:spPr>
              <a:xfrm rot="10800000">
                <a:off x="1316242" y="20631"/>
                <a:ext cx="1965300" cy="1090200"/>
              </a:xfrm>
              <a:prstGeom prst="rect">
                <a:avLst/>
              </a:prstGeom>
              <a:noFill/>
              <a:ln>
                <a:noFill/>
              </a:ln>
            </p:spPr>
          </p:pic>
          <p:pic>
            <p:nvPicPr>
              <p:cNvPr id="15" name="Google Shape;290;p28">
                <a:extLst>
                  <a:ext uri="{FF2B5EF4-FFF2-40B4-BE49-F238E27FC236}">
                    <a16:creationId xmlns:a16="http://schemas.microsoft.com/office/drawing/2014/main" id="{E48BA91F-6DE1-6F02-B806-194D63E36C2F}"/>
                  </a:ext>
                </a:extLst>
              </p:cNvPr>
              <p:cNvPicPr preferRelativeResize="0"/>
              <p:nvPr/>
            </p:nvPicPr>
            <p:blipFill rotWithShape="1">
              <a:blip r:embed="rId3">
                <a:alphaModFix/>
              </a:blip>
              <a:srcRect t="4102" b="50813"/>
              <a:stretch/>
            </p:blipFill>
            <p:spPr>
              <a:xfrm rot="10800000">
                <a:off x="-8" y="20626"/>
                <a:ext cx="2594875" cy="1090200"/>
              </a:xfrm>
              <a:prstGeom prst="rect">
                <a:avLst/>
              </a:prstGeom>
              <a:noFill/>
              <a:ln>
                <a:noFill/>
              </a:ln>
            </p:spPr>
          </p:pic>
          <p:pic>
            <p:nvPicPr>
              <p:cNvPr id="16" name="Google Shape;291;p28">
                <a:extLst>
                  <a:ext uri="{FF2B5EF4-FFF2-40B4-BE49-F238E27FC236}">
                    <a16:creationId xmlns:a16="http://schemas.microsoft.com/office/drawing/2014/main" id="{CED0BB76-7778-4D0C-E498-BBE9370A61FF}"/>
                  </a:ext>
                </a:extLst>
              </p:cNvPr>
              <p:cNvPicPr preferRelativeResize="0"/>
              <p:nvPr/>
            </p:nvPicPr>
            <p:blipFill rotWithShape="1">
              <a:blip r:embed="rId3">
                <a:alphaModFix/>
              </a:blip>
              <a:srcRect l="5518" t="-5104" r="50852" b="30035"/>
              <a:stretch/>
            </p:blipFill>
            <p:spPr>
              <a:xfrm rot="10800000">
                <a:off x="408192" y="6"/>
                <a:ext cx="1326825" cy="2127450"/>
              </a:xfrm>
              <a:prstGeom prst="rect">
                <a:avLst/>
              </a:prstGeom>
              <a:noFill/>
              <a:ln>
                <a:noFill/>
              </a:ln>
            </p:spPr>
          </p:pic>
          <p:pic>
            <p:nvPicPr>
              <p:cNvPr id="17" name="Google Shape;292;p28">
                <a:extLst>
                  <a:ext uri="{FF2B5EF4-FFF2-40B4-BE49-F238E27FC236}">
                    <a16:creationId xmlns:a16="http://schemas.microsoft.com/office/drawing/2014/main" id="{5D97A620-9D2C-21FF-DF02-575440405D64}"/>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
                <a:ext cx="1651475" cy="762675"/>
              </a:xfrm>
              <a:prstGeom prst="rect">
                <a:avLst/>
              </a:prstGeom>
              <a:noFill/>
              <a:ln>
                <a:solidFill>
                  <a:schemeClr val="accent3">
                    <a:lumMod val="65000"/>
                  </a:schemeClr>
                </a:solidFill>
              </a:ln>
            </p:spPr>
          </p:pic>
          <p:pic>
            <p:nvPicPr>
              <p:cNvPr id="18" name="Google Shape;293;p28">
                <a:extLst>
                  <a:ext uri="{FF2B5EF4-FFF2-40B4-BE49-F238E27FC236}">
                    <a16:creationId xmlns:a16="http://schemas.microsoft.com/office/drawing/2014/main" id="{4A912423-8017-0845-FD7B-924535B2BD0E}"/>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82393"/>
                <a:ext cx="1651475" cy="762675"/>
              </a:xfrm>
              <a:prstGeom prst="rect">
                <a:avLst/>
              </a:prstGeom>
              <a:noFill/>
              <a:ln>
                <a:noFill/>
              </a:ln>
            </p:spPr>
          </p:pic>
        </p:grpSp>
        <p:pic>
          <p:nvPicPr>
            <p:cNvPr id="10" name="Google Shape;294;p28">
              <a:extLst>
                <a:ext uri="{FF2B5EF4-FFF2-40B4-BE49-F238E27FC236}">
                  <a16:creationId xmlns:a16="http://schemas.microsoft.com/office/drawing/2014/main" id="{62A04DD1-D7B0-3B8D-5F51-A9DF2074B1CC}"/>
                </a:ext>
              </a:extLst>
            </p:cNvPr>
            <p:cNvPicPr preferRelativeResize="0"/>
            <p:nvPr/>
          </p:nvPicPr>
          <p:blipFill rotWithShape="1">
            <a:blip r:embed="rId3">
              <a:alphaModFix/>
            </a:blip>
            <a:srcRect l="35435" t="1038" r="-10067" b="47015"/>
            <a:stretch/>
          </p:blipFill>
          <p:spPr>
            <a:xfrm rot="5400000">
              <a:off x="-923033" y="1320266"/>
              <a:ext cx="5187250" cy="3364075"/>
            </a:xfrm>
            <a:prstGeom prst="rect">
              <a:avLst/>
            </a:prstGeom>
            <a:noFill/>
            <a:ln>
              <a:noFill/>
            </a:ln>
          </p:spPr>
        </p:pic>
        <p:pic>
          <p:nvPicPr>
            <p:cNvPr id="11" name="Google Shape;295;p28">
              <a:extLst>
                <a:ext uri="{FF2B5EF4-FFF2-40B4-BE49-F238E27FC236}">
                  <a16:creationId xmlns:a16="http://schemas.microsoft.com/office/drawing/2014/main" id="{9A9EFE46-FA1D-C9FA-71DA-1D36117A5B84}"/>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b="50443"/>
            <a:stretch/>
          </p:blipFill>
          <p:spPr>
            <a:xfrm rot="5400000">
              <a:off x="-280950" y="996475"/>
              <a:ext cx="959650" cy="443150"/>
            </a:xfrm>
            <a:prstGeom prst="rect">
              <a:avLst/>
            </a:prstGeom>
            <a:noFill/>
            <a:ln>
              <a:noFill/>
            </a:ln>
          </p:spPr>
        </p:pic>
        <p:pic>
          <p:nvPicPr>
            <p:cNvPr id="12" name="Google Shape;296;p28">
              <a:extLst>
                <a:ext uri="{FF2B5EF4-FFF2-40B4-BE49-F238E27FC236}">
                  <a16:creationId xmlns:a16="http://schemas.microsoft.com/office/drawing/2014/main" id="{2A9B42E2-AE59-D561-BF29-00F63851E4D8}"/>
                </a:ext>
              </a:extLst>
            </p:cNvPr>
            <p:cNvPicPr preferRelativeResize="0"/>
            <p:nvPr/>
          </p:nvPicPr>
          <p:blipFill rotWithShape="1">
            <a:blip r:embed="rId7">
              <a:alphaModFix/>
            </a:blip>
            <a:srcRect b="50443"/>
            <a:stretch/>
          </p:blipFill>
          <p:spPr>
            <a:xfrm rot="5400000">
              <a:off x="-638593" y="2163864"/>
              <a:ext cx="2288614" cy="1056839"/>
            </a:xfrm>
            <a:prstGeom prst="rect">
              <a:avLst/>
            </a:prstGeom>
            <a:noFill/>
            <a:ln>
              <a:noFill/>
            </a:ln>
          </p:spPr>
        </p:pic>
      </p:grpSp>
      <p:sp>
        <p:nvSpPr>
          <p:cNvPr id="19" name="Triangle isocèle 18">
            <a:extLst>
              <a:ext uri="{FF2B5EF4-FFF2-40B4-BE49-F238E27FC236}">
                <a16:creationId xmlns:a16="http://schemas.microsoft.com/office/drawing/2014/main" id="{402441C6-91EE-BCD7-9F94-5CDA3EA6B055}"/>
              </a:ext>
            </a:extLst>
          </p:cNvPr>
          <p:cNvSpPr/>
          <p:nvPr/>
        </p:nvSpPr>
        <p:spPr>
          <a:xfrm rot="5400000">
            <a:off x="-255125" y="1022300"/>
            <a:ext cx="912939" cy="438210"/>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Triangle isocèle 19">
            <a:extLst>
              <a:ext uri="{FF2B5EF4-FFF2-40B4-BE49-F238E27FC236}">
                <a16:creationId xmlns:a16="http://schemas.microsoft.com/office/drawing/2014/main" id="{4ADB3291-478F-0951-1C88-C6C6585F46D7}"/>
              </a:ext>
            </a:extLst>
          </p:cNvPr>
          <p:cNvSpPr/>
          <p:nvPr/>
        </p:nvSpPr>
        <p:spPr>
          <a:xfrm rot="5400000">
            <a:off x="-497311" y="2205968"/>
            <a:ext cx="1965301" cy="971009"/>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1" name="Google Shape;297;p28">
            <a:extLst>
              <a:ext uri="{FF2B5EF4-FFF2-40B4-BE49-F238E27FC236}">
                <a16:creationId xmlns:a16="http://schemas.microsoft.com/office/drawing/2014/main" id="{4BF0C1FE-2540-BD6B-8BE9-7634CB96924B}"/>
              </a:ext>
            </a:extLst>
          </p:cNvPr>
          <p:cNvPicPr preferRelativeResize="0"/>
          <p:nvPr/>
        </p:nvPicPr>
        <p:blipFill rotWithShape="1">
          <a:blip r:embed="rId4">
            <a:alphaModFix/>
          </a:blip>
          <a:srcRect l="11254" r="13011" b="50881"/>
          <a:stretch/>
        </p:blipFill>
        <p:spPr>
          <a:xfrm rot="5400000">
            <a:off x="-369683" y="3114437"/>
            <a:ext cx="1611750" cy="894075"/>
          </a:xfrm>
          <a:prstGeom prst="rect">
            <a:avLst/>
          </a:prstGeom>
          <a:noFill/>
          <a:ln>
            <a:noFill/>
          </a:ln>
        </p:spPr>
      </p:pic>
      <p:pic>
        <p:nvPicPr>
          <p:cNvPr id="22" name="Google Shape;297;p28">
            <a:extLst>
              <a:ext uri="{FF2B5EF4-FFF2-40B4-BE49-F238E27FC236}">
                <a16:creationId xmlns:a16="http://schemas.microsoft.com/office/drawing/2014/main" id="{90907DE3-9AAD-E194-13C8-258087372247}"/>
              </a:ext>
            </a:extLst>
          </p:cNvPr>
          <p:cNvPicPr preferRelativeResize="0"/>
          <p:nvPr/>
        </p:nvPicPr>
        <p:blipFill rotWithShape="1">
          <a:blip r:embed="rId4">
            <a:alphaModFix/>
          </a:blip>
          <a:srcRect l="11254" r="13011" b="50881"/>
          <a:stretch/>
        </p:blipFill>
        <p:spPr>
          <a:xfrm rot="5400000">
            <a:off x="256744" y="3870712"/>
            <a:ext cx="1611750" cy="894075"/>
          </a:xfrm>
          <a:prstGeom prst="rect">
            <a:avLst/>
          </a:prstGeom>
          <a:noFill/>
          <a:ln>
            <a:noFill/>
          </a:ln>
        </p:spPr>
      </p:pic>
      <p:sp>
        <p:nvSpPr>
          <p:cNvPr id="23" name="Triangle isocèle 22">
            <a:extLst>
              <a:ext uri="{FF2B5EF4-FFF2-40B4-BE49-F238E27FC236}">
                <a16:creationId xmlns:a16="http://schemas.microsoft.com/office/drawing/2014/main" id="{56278DFA-AE43-E995-7F84-3113C7695BCA}"/>
              </a:ext>
            </a:extLst>
          </p:cNvPr>
          <p:cNvSpPr/>
          <p:nvPr/>
        </p:nvSpPr>
        <p:spPr>
          <a:xfrm rot="5400000">
            <a:off x="-417944" y="3962832"/>
            <a:ext cx="1480883" cy="6929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82" name="Groupe 381">
            <a:extLst>
              <a:ext uri="{FF2B5EF4-FFF2-40B4-BE49-F238E27FC236}">
                <a16:creationId xmlns:a16="http://schemas.microsoft.com/office/drawing/2014/main" id="{1D6A967A-DFD9-C8DB-89E0-2B1F585B587A}"/>
              </a:ext>
            </a:extLst>
          </p:cNvPr>
          <p:cNvGrpSpPr/>
          <p:nvPr/>
        </p:nvGrpSpPr>
        <p:grpSpPr>
          <a:xfrm rot="10800000">
            <a:off x="6007221" y="-1075871"/>
            <a:ext cx="3381669" cy="5425321"/>
            <a:chOff x="134640" y="748320"/>
            <a:chExt cx="3381669" cy="5425321"/>
          </a:xfrm>
        </p:grpSpPr>
        <p:grpSp>
          <p:nvGrpSpPr>
            <p:cNvPr id="24" name="Google Shape;282;p28">
              <a:extLst>
                <a:ext uri="{FF2B5EF4-FFF2-40B4-BE49-F238E27FC236}">
                  <a16:creationId xmlns:a16="http://schemas.microsoft.com/office/drawing/2014/main" id="{575CA7D8-0A95-8B30-320D-89734E055DF2}"/>
                </a:ext>
              </a:extLst>
            </p:cNvPr>
            <p:cNvGrpSpPr/>
            <p:nvPr/>
          </p:nvGrpSpPr>
          <p:grpSpPr>
            <a:xfrm>
              <a:off x="140946" y="748320"/>
              <a:ext cx="3375363" cy="5425321"/>
              <a:chOff x="-22735" y="596399"/>
              <a:chExt cx="3375363" cy="5425321"/>
            </a:xfrm>
          </p:grpSpPr>
          <p:pic>
            <p:nvPicPr>
              <p:cNvPr id="25" name="Google Shape;283;p28">
                <a:extLst>
                  <a:ext uri="{FF2B5EF4-FFF2-40B4-BE49-F238E27FC236}">
                    <a16:creationId xmlns:a16="http://schemas.microsoft.com/office/drawing/2014/main" id="{CDCDF970-145A-76A7-0773-5C7036E5CA33}"/>
                  </a:ext>
                </a:extLst>
              </p:cNvPr>
              <p:cNvPicPr preferRelativeResize="0"/>
              <p:nvPr/>
            </p:nvPicPr>
            <p:blipFill rotWithShape="1">
              <a:blip r:embed="rId3">
                <a:alphaModFix/>
              </a:blip>
              <a:srcRect l="5517" t="-5104" b="30035"/>
              <a:stretch/>
            </p:blipFill>
            <p:spPr>
              <a:xfrm rot="5400000">
                <a:off x="-539655" y="1113340"/>
                <a:ext cx="3981888" cy="2948008"/>
              </a:xfrm>
              <a:prstGeom prst="rect">
                <a:avLst/>
              </a:prstGeom>
              <a:noFill/>
              <a:ln>
                <a:noFill/>
              </a:ln>
            </p:spPr>
          </p:pic>
          <p:pic>
            <p:nvPicPr>
              <p:cNvPr id="26" name="Google Shape;284;p28">
                <a:extLst>
                  <a:ext uri="{FF2B5EF4-FFF2-40B4-BE49-F238E27FC236}">
                    <a16:creationId xmlns:a16="http://schemas.microsoft.com/office/drawing/2014/main" id="{CCC5C274-51E1-9B28-9173-51A981710962}"/>
                  </a:ext>
                </a:extLst>
              </p:cNvPr>
              <p:cNvPicPr preferRelativeResize="0"/>
              <p:nvPr/>
            </p:nvPicPr>
            <p:blipFill rotWithShape="1">
              <a:blip r:embed="rId4">
                <a:alphaModFix/>
              </a:blip>
              <a:srcRect l="11254" r="13011" b="50881"/>
              <a:stretch/>
            </p:blipFill>
            <p:spPr>
              <a:xfrm rot="5400000">
                <a:off x="-600537" y="1202811"/>
                <a:ext cx="2723513" cy="1510690"/>
              </a:xfrm>
              <a:prstGeom prst="rect">
                <a:avLst/>
              </a:prstGeom>
              <a:noFill/>
              <a:ln>
                <a:noFill/>
              </a:ln>
            </p:spPr>
          </p:pic>
          <p:pic>
            <p:nvPicPr>
              <p:cNvPr id="27" name="Google Shape;285;p28">
                <a:extLst>
                  <a:ext uri="{FF2B5EF4-FFF2-40B4-BE49-F238E27FC236}">
                    <a16:creationId xmlns:a16="http://schemas.microsoft.com/office/drawing/2014/main" id="{111D17CC-429C-C4DB-0F29-69DA1A15EEC2}"/>
                  </a:ext>
                </a:extLst>
              </p:cNvPr>
              <p:cNvPicPr preferRelativeResize="0"/>
              <p:nvPr/>
            </p:nvPicPr>
            <p:blipFill rotWithShape="1">
              <a:blip r:embed="rId3">
                <a:alphaModFix/>
              </a:blip>
              <a:srcRect t="4102" b="50813"/>
              <a:stretch/>
            </p:blipFill>
            <p:spPr>
              <a:xfrm rot="5400000">
                <a:off x="-1036776" y="2590637"/>
                <a:ext cx="3595978" cy="1510690"/>
              </a:xfrm>
              <a:prstGeom prst="rect">
                <a:avLst/>
              </a:prstGeom>
              <a:noFill/>
              <a:ln>
                <a:noFill/>
              </a:ln>
            </p:spPr>
          </p:pic>
          <p:pic>
            <p:nvPicPr>
              <p:cNvPr id="28" name="Google Shape;286;p28">
                <a:extLst>
                  <a:ext uri="{FF2B5EF4-FFF2-40B4-BE49-F238E27FC236}">
                    <a16:creationId xmlns:a16="http://schemas.microsoft.com/office/drawing/2014/main" id="{E9F4759D-4EB1-72D7-F035-5B6D739C2755}"/>
                  </a:ext>
                </a:extLst>
              </p:cNvPr>
              <p:cNvPicPr preferRelativeResize="0"/>
              <p:nvPr/>
            </p:nvPicPr>
            <p:blipFill rotWithShape="1">
              <a:blip r:embed="rId3">
                <a:alphaModFix/>
              </a:blip>
              <a:srcRect l="5516" t="-5104" r="37551" b="30035"/>
              <a:stretch/>
            </p:blipFill>
            <p:spPr>
              <a:xfrm rot="5400000">
                <a:off x="251575" y="2465300"/>
                <a:ext cx="2399450" cy="2948000"/>
              </a:xfrm>
              <a:prstGeom prst="rect">
                <a:avLst/>
              </a:prstGeom>
              <a:noFill/>
              <a:ln>
                <a:noFill/>
              </a:ln>
            </p:spPr>
          </p:pic>
          <p:grpSp>
            <p:nvGrpSpPr>
              <p:cNvPr id="29" name="Google Shape;287;p28">
                <a:extLst>
                  <a:ext uri="{FF2B5EF4-FFF2-40B4-BE49-F238E27FC236}">
                    <a16:creationId xmlns:a16="http://schemas.microsoft.com/office/drawing/2014/main" id="{2C3E577B-825E-E47D-A6EF-61C006DB792C}"/>
                  </a:ext>
                </a:extLst>
              </p:cNvPr>
              <p:cNvGrpSpPr/>
              <p:nvPr/>
            </p:nvGrpSpPr>
            <p:grpSpPr>
              <a:xfrm rot="-5400000">
                <a:off x="-599782" y="2439476"/>
                <a:ext cx="3281550" cy="2127456"/>
                <a:chOff x="-8" y="0"/>
                <a:chExt cx="3281550" cy="2127456"/>
              </a:xfrm>
            </p:grpSpPr>
            <p:pic>
              <p:nvPicPr>
                <p:cNvPr id="353" name="Google Shape;288;p28">
                  <a:extLst>
                    <a:ext uri="{FF2B5EF4-FFF2-40B4-BE49-F238E27FC236}">
                      <a16:creationId xmlns:a16="http://schemas.microsoft.com/office/drawing/2014/main" id="{2D1B88C1-FB0C-4502-A73F-12767435D68C}"/>
                    </a:ext>
                  </a:extLst>
                </p:cNvPr>
                <p:cNvPicPr preferRelativeResize="0"/>
                <p:nvPr/>
              </p:nvPicPr>
              <p:blipFill rotWithShape="1">
                <a:blip r:embed="rId3">
                  <a:alphaModFix/>
                </a:blip>
                <a:srcRect l="5517" t="-5104" b="30035"/>
                <a:stretch/>
              </p:blipFill>
              <p:spPr>
                <a:xfrm rot="10800000">
                  <a:off x="408192" y="0"/>
                  <a:ext cx="2873350" cy="2127450"/>
                </a:xfrm>
                <a:prstGeom prst="rect">
                  <a:avLst/>
                </a:prstGeom>
                <a:noFill/>
                <a:ln>
                  <a:noFill/>
                </a:ln>
              </p:spPr>
            </p:pic>
            <p:pic>
              <p:nvPicPr>
                <p:cNvPr id="354" name="Google Shape;289;p28">
                  <a:extLst>
                    <a:ext uri="{FF2B5EF4-FFF2-40B4-BE49-F238E27FC236}">
                      <a16:creationId xmlns:a16="http://schemas.microsoft.com/office/drawing/2014/main" id="{555D884D-BA50-C4B2-19A0-C5DAE57ED180}"/>
                    </a:ext>
                  </a:extLst>
                </p:cNvPr>
                <p:cNvPicPr preferRelativeResize="0"/>
                <p:nvPr/>
              </p:nvPicPr>
              <p:blipFill rotWithShape="1">
                <a:blip r:embed="rId4">
                  <a:alphaModFix/>
                </a:blip>
                <a:srcRect l="11254" r="13011" b="50881"/>
                <a:stretch/>
              </p:blipFill>
              <p:spPr>
                <a:xfrm rot="10800000">
                  <a:off x="1316242" y="20631"/>
                  <a:ext cx="1965300" cy="1090200"/>
                </a:xfrm>
                <a:prstGeom prst="rect">
                  <a:avLst/>
                </a:prstGeom>
                <a:noFill/>
                <a:ln>
                  <a:noFill/>
                </a:ln>
              </p:spPr>
            </p:pic>
            <p:pic>
              <p:nvPicPr>
                <p:cNvPr id="355" name="Google Shape;290;p28">
                  <a:extLst>
                    <a:ext uri="{FF2B5EF4-FFF2-40B4-BE49-F238E27FC236}">
                      <a16:creationId xmlns:a16="http://schemas.microsoft.com/office/drawing/2014/main" id="{EF66331A-08DE-F544-ABC2-A08DECB3F2A8}"/>
                    </a:ext>
                  </a:extLst>
                </p:cNvPr>
                <p:cNvPicPr preferRelativeResize="0"/>
                <p:nvPr/>
              </p:nvPicPr>
              <p:blipFill rotWithShape="1">
                <a:blip r:embed="rId3">
                  <a:alphaModFix/>
                </a:blip>
                <a:srcRect t="4102" b="50813"/>
                <a:stretch/>
              </p:blipFill>
              <p:spPr>
                <a:xfrm rot="10800000">
                  <a:off x="-8" y="20626"/>
                  <a:ext cx="2594875" cy="1090200"/>
                </a:xfrm>
                <a:prstGeom prst="rect">
                  <a:avLst/>
                </a:prstGeom>
                <a:noFill/>
                <a:ln>
                  <a:noFill/>
                </a:ln>
              </p:spPr>
            </p:pic>
            <p:pic>
              <p:nvPicPr>
                <p:cNvPr id="356" name="Google Shape;291;p28">
                  <a:extLst>
                    <a:ext uri="{FF2B5EF4-FFF2-40B4-BE49-F238E27FC236}">
                      <a16:creationId xmlns:a16="http://schemas.microsoft.com/office/drawing/2014/main" id="{65FB6264-1858-F963-EA31-D11F40D19896}"/>
                    </a:ext>
                  </a:extLst>
                </p:cNvPr>
                <p:cNvPicPr preferRelativeResize="0"/>
                <p:nvPr/>
              </p:nvPicPr>
              <p:blipFill rotWithShape="1">
                <a:blip r:embed="rId3">
                  <a:alphaModFix/>
                </a:blip>
                <a:srcRect l="5518" t="-5104" r="50852" b="30035"/>
                <a:stretch/>
              </p:blipFill>
              <p:spPr>
                <a:xfrm rot="10800000">
                  <a:off x="408192" y="6"/>
                  <a:ext cx="1326825" cy="2127450"/>
                </a:xfrm>
                <a:prstGeom prst="rect">
                  <a:avLst/>
                </a:prstGeom>
                <a:noFill/>
                <a:ln>
                  <a:noFill/>
                </a:ln>
              </p:spPr>
            </p:pic>
            <p:pic>
              <p:nvPicPr>
                <p:cNvPr id="357" name="Google Shape;292;p28">
                  <a:extLst>
                    <a:ext uri="{FF2B5EF4-FFF2-40B4-BE49-F238E27FC236}">
                      <a16:creationId xmlns:a16="http://schemas.microsoft.com/office/drawing/2014/main" id="{DF4D5AC3-71DF-5F75-2775-7004CC013FA4}"/>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
                  <a:ext cx="1651475" cy="762675"/>
                </a:xfrm>
                <a:prstGeom prst="rect">
                  <a:avLst/>
                </a:prstGeom>
                <a:noFill/>
                <a:ln>
                  <a:solidFill>
                    <a:schemeClr val="accent3">
                      <a:lumMod val="65000"/>
                    </a:schemeClr>
                  </a:solidFill>
                </a:ln>
              </p:spPr>
            </p:pic>
            <p:pic>
              <p:nvPicPr>
                <p:cNvPr id="358" name="Google Shape;293;p28">
                  <a:extLst>
                    <a:ext uri="{FF2B5EF4-FFF2-40B4-BE49-F238E27FC236}">
                      <a16:creationId xmlns:a16="http://schemas.microsoft.com/office/drawing/2014/main" id="{FAD1C589-94C1-FCE7-87F9-25316BCA681D}"/>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b="50443"/>
                <a:stretch/>
              </p:blipFill>
              <p:spPr>
                <a:xfrm rot="10800000">
                  <a:off x="5" y="682393"/>
                  <a:ext cx="1651475" cy="762675"/>
                </a:xfrm>
                <a:prstGeom prst="rect">
                  <a:avLst/>
                </a:prstGeom>
                <a:noFill/>
                <a:ln>
                  <a:noFill/>
                </a:ln>
              </p:spPr>
            </p:pic>
          </p:grpSp>
          <p:pic>
            <p:nvPicPr>
              <p:cNvPr id="30" name="Google Shape;294;p28">
                <a:extLst>
                  <a:ext uri="{FF2B5EF4-FFF2-40B4-BE49-F238E27FC236}">
                    <a16:creationId xmlns:a16="http://schemas.microsoft.com/office/drawing/2014/main" id="{A26E8439-8219-A7BC-0820-898185C520FF}"/>
                  </a:ext>
                </a:extLst>
              </p:cNvPr>
              <p:cNvPicPr preferRelativeResize="0"/>
              <p:nvPr/>
            </p:nvPicPr>
            <p:blipFill rotWithShape="1">
              <a:blip r:embed="rId3">
                <a:alphaModFix/>
              </a:blip>
              <a:srcRect l="35435" t="1038" r="-10067" b="47015"/>
              <a:stretch/>
            </p:blipFill>
            <p:spPr>
              <a:xfrm rot="5400000">
                <a:off x="-923034" y="1746057"/>
                <a:ext cx="5187250" cy="3364075"/>
              </a:xfrm>
              <a:prstGeom prst="rect">
                <a:avLst/>
              </a:prstGeom>
              <a:noFill/>
              <a:ln>
                <a:noFill/>
              </a:ln>
            </p:spPr>
          </p:pic>
          <p:pic>
            <p:nvPicPr>
              <p:cNvPr id="31" name="Google Shape;295;p28">
                <a:extLst>
                  <a:ext uri="{FF2B5EF4-FFF2-40B4-BE49-F238E27FC236}">
                    <a16:creationId xmlns:a16="http://schemas.microsoft.com/office/drawing/2014/main" id="{2FB26E26-5D26-25C9-EF8F-B76B7B112B99}"/>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b="50443"/>
              <a:stretch/>
            </p:blipFill>
            <p:spPr>
              <a:xfrm rot="5400000">
                <a:off x="-280950" y="996475"/>
                <a:ext cx="959650" cy="443150"/>
              </a:xfrm>
              <a:prstGeom prst="rect">
                <a:avLst/>
              </a:prstGeom>
              <a:noFill/>
              <a:ln>
                <a:noFill/>
              </a:ln>
            </p:spPr>
          </p:pic>
          <p:pic>
            <p:nvPicPr>
              <p:cNvPr id="352" name="Google Shape;296;p28">
                <a:extLst>
                  <a:ext uri="{FF2B5EF4-FFF2-40B4-BE49-F238E27FC236}">
                    <a16:creationId xmlns:a16="http://schemas.microsoft.com/office/drawing/2014/main" id="{AF7F5D39-8466-4D38-8BCF-AF6183113C20}"/>
                  </a:ext>
                </a:extLst>
              </p:cNvPr>
              <p:cNvPicPr preferRelativeResize="0"/>
              <p:nvPr/>
            </p:nvPicPr>
            <p:blipFill rotWithShape="1">
              <a:blip r:embed="rId7">
                <a:alphaModFix/>
              </a:blip>
              <a:srcRect b="50443"/>
              <a:stretch/>
            </p:blipFill>
            <p:spPr>
              <a:xfrm rot="5400000">
                <a:off x="-638593" y="2163864"/>
                <a:ext cx="2288614" cy="1056839"/>
              </a:xfrm>
              <a:prstGeom prst="rect">
                <a:avLst/>
              </a:prstGeom>
              <a:noFill/>
              <a:ln>
                <a:noFill/>
              </a:ln>
            </p:spPr>
          </p:pic>
        </p:grpSp>
        <p:sp>
          <p:nvSpPr>
            <p:cNvPr id="359" name="Triangle isocèle 358">
              <a:extLst>
                <a:ext uri="{FF2B5EF4-FFF2-40B4-BE49-F238E27FC236}">
                  <a16:creationId xmlns:a16="http://schemas.microsoft.com/office/drawing/2014/main" id="{6A1DBD38-7E4D-A469-2C17-CE7BACBC1DEA}"/>
                </a:ext>
              </a:extLst>
            </p:cNvPr>
            <p:cNvSpPr/>
            <p:nvPr/>
          </p:nvSpPr>
          <p:spPr>
            <a:xfrm rot="5400000">
              <a:off x="-102725" y="1174700"/>
              <a:ext cx="912939" cy="438210"/>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0" name="Triangle isocèle 359">
              <a:extLst>
                <a:ext uri="{FF2B5EF4-FFF2-40B4-BE49-F238E27FC236}">
                  <a16:creationId xmlns:a16="http://schemas.microsoft.com/office/drawing/2014/main" id="{CE0AEB9B-5372-64B5-C4A4-0AC1392CD6DC}"/>
                </a:ext>
              </a:extLst>
            </p:cNvPr>
            <p:cNvSpPr/>
            <p:nvPr/>
          </p:nvSpPr>
          <p:spPr>
            <a:xfrm rot="5400000">
              <a:off x="-344911" y="2358368"/>
              <a:ext cx="1965301" cy="971009"/>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61" name="Google Shape;297;p28">
              <a:extLst>
                <a:ext uri="{FF2B5EF4-FFF2-40B4-BE49-F238E27FC236}">
                  <a16:creationId xmlns:a16="http://schemas.microsoft.com/office/drawing/2014/main" id="{CCFFD77A-D83D-BBB5-54CA-FBBF19522DA3}"/>
                </a:ext>
              </a:extLst>
            </p:cNvPr>
            <p:cNvPicPr preferRelativeResize="0"/>
            <p:nvPr/>
          </p:nvPicPr>
          <p:blipFill rotWithShape="1">
            <a:blip r:embed="rId4">
              <a:alphaModFix/>
            </a:blip>
            <a:srcRect l="11254" r="13011" b="50881"/>
            <a:stretch/>
          </p:blipFill>
          <p:spPr>
            <a:xfrm rot="5400000">
              <a:off x="-217283" y="3266837"/>
              <a:ext cx="1611750" cy="894075"/>
            </a:xfrm>
            <a:prstGeom prst="rect">
              <a:avLst/>
            </a:prstGeom>
            <a:noFill/>
            <a:ln>
              <a:noFill/>
            </a:ln>
          </p:spPr>
        </p:pic>
        <p:pic>
          <p:nvPicPr>
            <p:cNvPr id="362" name="Google Shape;297;p28">
              <a:extLst>
                <a:ext uri="{FF2B5EF4-FFF2-40B4-BE49-F238E27FC236}">
                  <a16:creationId xmlns:a16="http://schemas.microsoft.com/office/drawing/2014/main" id="{3463DE07-D433-B761-988D-16EC38BD5911}"/>
                </a:ext>
              </a:extLst>
            </p:cNvPr>
            <p:cNvPicPr preferRelativeResize="0"/>
            <p:nvPr/>
          </p:nvPicPr>
          <p:blipFill rotWithShape="1">
            <a:blip r:embed="rId4">
              <a:alphaModFix/>
            </a:blip>
            <a:srcRect l="11254" r="13011" b="50881"/>
            <a:stretch/>
          </p:blipFill>
          <p:spPr>
            <a:xfrm rot="5400000">
              <a:off x="409144" y="4023112"/>
              <a:ext cx="1611750" cy="894075"/>
            </a:xfrm>
            <a:prstGeom prst="rect">
              <a:avLst/>
            </a:prstGeom>
            <a:noFill/>
            <a:ln>
              <a:noFill/>
            </a:ln>
          </p:spPr>
        </p:pic>
        <p:sp>
          <p:nvSpPr>
            <p:cNvPr id="363" name="Triangle isocèle 362">
              <a:extLst>
                <a:ext uri="{FF2B5EF4-FFF2-40B4-BE49-F238E27FC236}">
                  <a16:creationId xmlns:a16="http://schemas.microsoft.com/office/drawing/2014/main" id="{247CE135-5D63-3A4D-AE56-52D780A9BF9D}"/>
                </a:ext>
              </a:extLst>
            </p:cNvPr>
            <p:cNvSpPr/>
            <p:nvPr/>
          </p:nvSpPr>
          <p:spPr>
            <a:xfrm rot="5400000">
              <a:off x="-250405" y="4153798"/>
              <a:ext cx="1480883" cy="692925"/>
            </a:xfrm>
            <a:prstGeom prst="triangle">
              <a:avLst>
                <a:gd name="adj" fmla="val 487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3506663189"/>
      </p:ext>
    </p:extLst>
  </p:cSld>
  <p:clrMapOvr>
    <a:masterClrMapping/>
  </p:clrMapOvr>
  <p:transition spd="slow">
    <p:wipe dir="r"/>
  </p:transition>
</p:sld>
</file>

<file path=ppt/theme/theme1.xml><?xml version="1.0" encoding="utf-8"?>
<a:theme xmlns:a="http://schemas.openxmlformats.org/drawingml/2006/main" name="Formal Meeting by Slidesgo">
  <a:themeElements>
    <a:clrScheme name="Simple Light">
      <a:dk1>
        <a:srgbClr val="000000"/>
      </a:dk1>
      <a:lt1>
        <a:srgbClr val="FFFFFF"/>
      </a:lt1>
      <a:dk2>
        <a:srgbClr val="001B5C"/>
      </a:dk2>
      <a:lt2>
        <a:srgbClr val="BF9000"/>
      </a:lt2>
      <a:accent1>
        <a:srgbClr val="D9D9D9"/>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9436</TotalTime>
  <Words>3205</Words>
  <Application>Microsoft Office PowerPoint</Application>
  <PresentationFormat>On-screen Show (16:9)</PresentationFormat>
  <Paragraphs>324</Paragraphs>
  <Slides>35</Slides>
  <Notes>35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Arial</vt:lpstr>
      <vt:lpstr>Aptos</vt:lpstr>
      <vt:lpstr>Wingdings</vt:lpstr>
      <vt:lpstr>Nunito Light</vt:lpstr>
      <vt:lpstr>Avenir Next LT Pro</vt:lpstr>
      <vt:lpstr>Playfair Display</vt:lpstr>
      <vt:lpstr>Arial Black</vt:lpstr>
      <vt:lpstr>Courier New</vt:lpstr>
      <vt:lpstr>Atkinson Hyperlegible</vt:lpstr>
      <vt:lpstr>Fira Sans Extra Condensed Medium</vt:lpstr>
      <vt:lpstr>Calibri</vt:lpstr>
      <vt:lpstr>Bebas Neue</vt:lpstr>
      <vt:lpstr>Anaheim</vt:lpstr>
      <vt:lpstr>Formal Meeting by Slidesgo</vt:lpstr>
      <vt:lpstr>PowerPoint Presentation</vt:lpstr>
      <vt:lpstr>PowerPoint Presentation</vt:lpstr>
      <vt:lpstr>Overview</vt:lpstr>
      <vt:lpstr>General Context</vt:lpstr>
      <vt:lpstr>Company Overview</vt:lpstr>
      <vt:lpstr>Problem Statement</vt:lpstr>
      <vt:lpstr>Current Situation </vt:lpstr>
      <vt:lpstr>Problem Statement</vt:lpstr>
      <vt:lpstr>Solution Overview</vt:lpstr>
      <vt:lpstr>Service Operations Center</vt:lpstr>
      <vt:lpstr>NOC vs SOC : key differences </vt:lpstr>
      <vt:lpstr>Fonctionnel Requirements</vt:lpstr>
      <vt:lpstr>Non Fonctionnel Requirements</vt:lpstr>
      <vt:lpstr>Methodology</vt:lpstr>
      <vt:lpstr>Methodology Crisp-DM</vt:lpstr>
      <vt:lpstr>Technologies and tools</vt:lpstr>
      <vt:lpstr>Data Preparation </vt:lpstr>
      <vt:lpstr>Data source :From xDRs to Insights</vt:lpstr>
      <vt:lpstr>Data Preparation: From Raw Data to Structured Insights</vt:lpstr>
      <vt:lpstr>Data Transformation: Calculation KPI and KQI </vt:lpstr>
      <vt:lpstr>Feature Engineering: KQI Score Calculation</vt:lpstr>
      <vt:lpstr>Exploratory Data Analysis</vt:lpstr>
      <vt:lpstr>Feature Selection</vt:lpstr>
      <vt:lpstr>Modeling and Evaluation </vt:lpstr>
      <vt:lpstr>Modeling</vt:lpstr>
      <vt:lpstr>Prediction :Model Choice</vt:lpstr>
      <vt:lpstr>Prediction Model Evaluation</vt:lpstr>
      <vt:lpstr>Prediction Model Evaluation</vt:lpstr>
      <vt:lpstr>Recommendation</vt:lpstr>
      <vt:lpstr>Recommendation</vt:lpstr>
      <vt:lpstr>PowerPoint Presentation</vt:lpstr>
      <vt:lpstr>Conclusion</vt:lpstr>
      <vt:lpstr>Conclusion</vt:lpstr>
      <vt:lpstr>Prespective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Melek MESSADI</cp:lastModifiedBy>
  <cp:revision>42</cp:revision>
  <dcterms:modified xsi:type="dcterms:W3CDTF">2024-11-26T08:33:55Z</dcterms:modified>
</cp:coreProperties>
</file>