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27B1-CF97-FB46-B89F-CF26A340C1F6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95EC-5ACE-704A-9A2C-5F83D1888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26664" y="1962634"/>
            <a:ext cx="2743200" cy="2743200"/>
          </a:xfrm>
          <a:prstGeom prst="ellipse">
            <a:avLst/>
          </a:prstGeom>
          <a:solidFill>
            <a:srgbClr val="EC5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3800" cap="all" dirty="0">
                <a:latin typeface="Century Gothic"/>
                <a:cs typeface="Century Gothic"/>
              </a:rPr>
              <a:t>c</a:t>
            </a:r>
            <a:endParaRPr lang="en-US" cap="all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488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Zidian Lyu</dc:creator>
  <cp:lastModifiedBy>Zidian Lyu</cp:lastModifiedBy>
  <cp:revision>1</cp:revision>
  <dcterms:created xsi:type="dcterms:W3CDTF">2017-04-13T04:31:27Z</dcterms:created>
  <dcterms:modified xsi:type="dcterms:W3CDTF">2017-04-13T04:38:37Z</dcterms:modified>
</cp:coreProperties>
</file>