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t-EE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38" userDrawn="1">
          <p15:clr>
            <a:srgbClr val="A4A3A4"/>
          </p15:clr>
        </p15:guide>
        <p15:guide id="2" pos="12632" userDrawn="1">
          <p15:clr>
            <a:srgbClr val="A4A3A4"/>
          </p15:clr>
        </p15:guide>
        <p15:guide id="3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0D7"/>
    <a:srgbClr val="56B1F7"/>
    <a:srgbClr val="800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23" d="100"/>
          <a:sy n="23" d="100"/>
        </p:scale>
        <p:origin x="2520" y="342"/>
      </p:cViewPr>
      <p:guideLst>
        <p:guide pos="838"/>
        <p:guide pos="12632"/>
        <p:guide pos="6735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D8786-653F-4827-801E-C33772EDC9F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2B9357-1359-4A41-BC99-C1917F4589BB}">
      <dgm:prSet phldrT="[Text]"/>
      <dgm:spPr/>
      <dgm:t>
        <a:bodyPr/>
        <a:lstStyle/>
        <a:p>
          <a:r>
            <a:rPr lang="et-EE" dirty="0" smtClean="0"/>
            <a:t>Address</a:t>
          </a:r>
          <a:endParaRPr lang="en-GB" dirty="0"/>
        </a:p>
      </dgm:t>
    </dgm:pt>
    <dgm:pt modelId="{F85189B9-F4DF-46EC-B1AB-7382EEB23EEA}" type="parTrans" cxnId="{48CBEF35-0A9C-4749-9565-D71A5BD51D4D}">
      <dgm:prSet/>
      <dgm:spPr/>
      <dgm:t>
        <a:bodyPr/>
        <a:lstStyle/>
        <a:p>
          <a:endParaRPr lang="en-GB"/>
        </a:p>
      </dgm:t>
    </dgm:pt>
    <dgm:pt modelId="{23A841C7-288D-46F5-BBD0-D1B717ADEAE5}" type="sibTrans" cxnId="{48CBEF35-0A9C-4749-9565-D71A5BD51D4D}">
      <dgm:prSet/>
      <dgm:spPr/>
      <dgm:t>
        <a:bodyPr/>
        <a:lstStyle/>
        <a:p>
          <a:endParaRPr lang="en-GB"/>
        </a:p>
      </dgm:t>
    </dgm:pt>
    <dgm:pt modelId="{DF5DC4E7-87E9-40BD-9617-A51F90AEE00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t-EE" dirty="0" smtClean="0"/>
            <a:t>Geocoding API</a:t>
          </a:r>
          <a:endParaRPr lang="en-GB" dirty="0"/>
        </a:p>
      </dgm:t>
    </dgm:pt>
    <dgm:pt modelId="{732FD95F-CCA4-4B3A-9C77-A62F690CA8E6}" type="parTrans" cxnId="{C23E40B8-EAB1-4930-815F-E0965B479570}">
      <dgm:prSet/>
      <dgm:spPr/>
      <dgm:t>
        <a:bodyPr/>
        <a:lstStyle/>
        <a:p>
          <a:endParaRPr lang="en-GB"/>
        </a:p>
      </dgm:t>
    </dgm:pt>
    <dgm:pt modelId="{BEC23073-7836-4A48-BBC6-96929C30433E}" type="sibTrans" cxnId="{C23E40B8-EAB1-4930-815F-E0965B479570}">
      <dgm:prSet/>
      <dgm:spPr/>
      <dgm:t>
        <a:bodyPr/>
        <a:lstStyle/>
        <a:p>
          <a:endParaRPr lang="en-GB"/>
        </a:p>
      </dgm:t>
    </dgm:pt>
    <dgm:pt modelId="{75E4C450-D974-45F1-9898-5D2F9D3AF5B5}">
      <dgm:prSet phldrT="[Text]"/>
      <dgm:spPr/>
      <dgm:t>
        <a:bodyPr/>
        <a:lstStyle/>
        <a:p>
          <a:r>
            <a:rPr lang="et-EE" dirty="0" smtClean="0"/>
            <a:t>Lat / Lon </a:t>
          </a:r>
          <a:endParaRPr lang="en-GB" dirty="0"/>
        </a:p>
      </dgm:t>
    </dgm:pt>
    <dgm:pt modelId="{3D995C8E-D27C-4935-BCD2-E183AE957A74}" type="parTrans" cxnId="{3F83308B-E00E-45EF-8F67-15DB4CB6943E}">
      <dgm:prSet/>
      <dgm:spPr/>
      <dgm:t>
        <a:bodyPr/>
        <a:lstStyle/>
        <a:p>
          <a:endParaRPr lang="en-GB"/>
        </a:p>
      </dgm:t>
    </dgm:pt>
    <dgm:pt modelId="{FB858157-6D56-4B55-9D86-E95BD5AF597E}" type="sibTrans" cxnId="{3F83308B-E00E-45EF-8F67-15DB4CB6943E}">
      <dgm:prSet/>
      <dgm:spPr/>
      <dgm:t>
        <a:bodyPr/>
        <a:lstStyle/>
        <a:p>
          <a:endParaRPr lang="en-GB"/>
        </a:p>
      </dgm:t>
    </dgm:pt>
    <dgm:pt modelId="{76715397-C807-41C9-B801-FCCA03AA8EB8}" type="pres">
      <dgm:prSet presAssocID="{0A1D8786-653F-4827-801E-C33772EDC9F4}" presName="Name0" presStyleCnt="0">
        <dgm:presLayoutVars>
          <dgm:dir/>
          <dgm:animLvl val="lvl"/>
          <dgm:resizeHandles val="exact"/>
        </dgm:presLayoutVars>
      </dgm:prSet>
      <dgm:spPr/>
    </dgm:pt>
    <dgm:pt modelId="{AEAF8FF5-76FA-4D71-82FD-00CE279F6EF1}" type="pres">
      <dgm:prSet presAssocID="{8C2B9357-1359-4A41-BC99-C1917F4589B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C5B4ADD-B145-4B11-8B96-037D20D68D13}" type="pres">
      <dgm:prSet presAssocID="{23A841C7-288D-46F5-BBD0-D1B717ADEAE5}" presName="parTxOnlySpace" presStyleCnt="0"/>
      <dgm:spPr/>
    </dgm:pt>
    <dgm:pt modelId="{81513808-03CF-4A03-8F31-69A3D0B8ED3A}" type="pres">
      <dgm:prSet presAssocID="{DF5DC4E7-87E9-40BD-9617-A51F90AEE00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89B7D-16ED-45AA-8427-CEDB3351AA8E}" type="pres">
      <dgm:prSet presAssocID="{BEC23073-7836-4A48-BBC6-96929C30433E}" presName="parTxOnlySpace" presStyleCnt="0"/>
      <dgm:spPr/>
    </dgm:pt>
    <dgm:pt modelId="{0D08493D-F071-43B4-A8AB-E66C5CC784F2}" type="pres">
      <dgm:prSet presAssocID="{75E4C450-D974-45F1-9898-5D2F9D3AF5B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5E10CB-CFB7-4AE7-B046-3715B5D10D09}" type="presOf" srcId="{8C2B9357-1359-4A41-BC99-C1917F4589BB}" destId="{AEAF8FF5-76FA-4D71-82FD-00CE279F6EF1}" srcOrd="0" destOrd="0" presId="urn:microsoft.com/office/officeart/2005/8/layout/chevron1"/>
    <dgm:cxn modelId="{48CBEF35-0A9C-4749-9565-D71A5BD51D4D}" srcId="{0A1D8786-653F-4827-801E-C33772EDC9F4}" destId="{8C2B9357-1359-4A41-BC99-C1917F4589BB}" srcOrd="0" destOrd="0" parTransId="{F85189B9-F4DF-46EC-B1AB-7382EEB23EEA}" sibTransId="{23A841C7-288D-46F5-BBD0-D1B717ADEAE5}"/>
    <dgm:cxn modelId="{D677DC59-C8F7-428B-84DF-AC9F4D672243}" type="presOf" srcId="{DF5DC4E7-87E9-40BD-9617-A51F90AEE004}" destId="{81513808-03CF-4A03-8F31-69A3D0B8ED3A}" srcOrd="0" destOrd="0" presId="urn:microsoft.com/office/officeart/2005/8/layout/chevron1"/>
    <dgm:cxn modelId="{C23E40B8-EAB1-4930-815F-E0965B479570}" srcId="{0A1D8786-653F-4827-801E-C33772EDC9F4}" destId="{DF5DC4E7-87E9-40BD-9617-A51F90AEE004}" srcOrd="1" destOrd="0" parTransId="{732FD95F-CCA4-4B3A-9C77-A62F690CA8E6}" sibTransId="{BEC23073-7836-4A48-BBC6-96929C30433E}"/>
    <dgm:cxn modelId="{E1230E4C-B14A-447A-BB18-D53799F338A6}" type="presOf" srcId="{75E4C450-D974-45F1-9898-5D2F9D3AF5B5}" destId="{0D08493D-F071-43B4-A8AB-E66C5CC784F2}" srcOrd="0" destOrd="0" presId="urn:microsoft.com/office/officeart/2005/8/layout/chevron1"/>
    <dgm:cxn modelId="{910F5427-E13D-4363-B011-7759012D6747}" type="presOf" srcId="{0A1D8786-653F-4827-801E-C33772EDC9F4}" destId="{76715397-C807-41C9-B801-FCCA03AA8EB8}" srcOrd="0" destOrd="0" presId="urn:microsoft.com/office/officeart/2005/8/layout/chevron1"/>
    <dgm:cxn modelId="{3F83308B-E00E-45EF-8F67-15DB4CB6943E}" srcId="{0A1D8786-653F-4827-801E-C33772EDC9F4}" destId="{75E4C450-D974-45F1-9898-5D2F9D3AF5B5}" srcOrd="2" destOrd="0" parTransId="{3D995C8E-D27C-4935-BCD2-E183AE957A74}" sibTransId="{FB858157-6D56-4B55-9D86-E95BD5AF597E}"/>
    <dgm:cxn modelId="{1DEBE2C7-7F22-4391-BF4F-2C8C5380C662}" type="presParOf" srcId="{76715397-C807-41C9-B801-FCCA03AA8EB8}" destId="{AEAF8FF5-76FA-4D71-82FD-00CE279F6EF1}" srcOrd="0" destOrd="0" presId="urn:microsoft.com/office/officeart/2005/8/layout/chevron1"/>
    <dgm:cxn modelId="{131A8C02-5D2A-4B07-A777-B6C3619C5381}" type="presParOf" srcId="{76715397-C807-41C9-B801-FCCA03AA8EB8}" destId="{6C5B4ADD-B145-4B11-8B96-037D20D68D13}" srcOrd="1" destOrd="0" presId="urn:microsoft.com/office/officeart/2005/8/layout/chevron1"/>
    <dgm:cxn modelId="{37EE2BE4-F717-4A70-9C6A-9C8C9F2FB167}" type="presParOf" srcId="{76715397-C807-41C9-B801-FCCA03AA8EB8}" destId="{81513808-03CF-4A03-8F31-69A3D0B8ED3A}" srcOrd="2" destOrd="0" presId="urn:microsoft.com/office/officeart/2005/8/layout/chevron1"/>
    <dgm:cxn modelId="{CA542B8E-A43F-4E4F-BBA7-90DFC9C52E1F}" type="presParOf" srcId="{76715397-C807-41C9-B801-FCCA03AA8EB8}" destId="{18489B7D-16ED-45AA-8427-CEDB3351AA8E}" srcOrd="3" destOrd="0" presId="urn:microsoft.com/office/officeart/2005/8/layout/chevron1"/>
    <dgm:cxn modelId="{27F753E6-CBF0-4044-BFAB-E43F1F0F7478}" type="presParOf" srcId="{76715397-C807-41C9-B801-FCCA03AA8EB8}" destId="{0D08493D-F071-43B4-A8AB-E66C5CC784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ED4D2-F5FC-43B3-95E5-D3D3CF5A44B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CE70163-AA93-427D-A036-DF6577F514F4}">
      <dgm:prSet phldrT="[Text]"/>
      <dgm:spPr>
        <a:solidFill>
          <a:schemeClr val="accent1">
            <a:hueOff val="0"/>
            <a:satOff val="0"/>
            <a:lumOff val="0"/>
            <a:alpha val="36000"/>
          </a:schemeClr>
        </a:solidFill>
      </dgm:spPr>
      <dgm:t>
        <a:bodyPr/>
        <a:lstStyle/>
        <a:p>
          <a:endParaRPr lang="en-GB" dirty="0"/>
        </a:p>
      </dgm:t>
    </dgm:pt>
    <dgm:pt modelId="{9F11B951-0448-4BC0-B6CB-B57554EBBB36}" type="parTrans" cxnId="{2CF32670-257B-4239-A4BC-A88240CA36DD}">
      <dgm:prSet/>
      <dgm:spPr/>
      <dgm:t>
        <a:bodyPr/>
        <a:lstStyle/>
        <a:p>
          <a:endParaRPr lang="en-GB"/>
        </a:p>
      </dgm:t>
    </dgm:pt>
    <dgm:pt modelId="{5E65260E-0254-439C-A6D9-58804A4B6169}" type="sibTrans" cxnId="{2CF32670-257B-4239-A4BC-A88240CA36DD}">
      <dgm:prSet/>
      <dgm:spPr/>
      <dgm:t>
        <a:bodyPr/>
        <a:lstStyle/>
        <a:p>
          <a:endParaRPr lang="en-GB"/>
        </a:p>
      </dgm:t>
    </dgm:pt>
    <dgm:pt modelId="{C1E2D6CC-081C-47B5-8CE3-0269949D8ABB}">
      <dgm:prSet phldrT="[Text]"/>
      <dgm:spPr>
        <a:solidFill>
          <a:schemeClr val="accent1">
            <a:hueOff val="0"/>
            <a:satOff val="0"/>
            <a:lumOff val="0"/>
            <a:alpha val="36000"/>
          </a:schemeClr>
        </a:solidFill>
      </dgm:spPr>
      <dgm:t>
        <a:bodyPr/>
        <a:lstStyle/>
        <a:p>
          <a:endParaRPr lang="en-GB" dirty="0"/>
        </a:p>
      </dgm:t>
    </dgm:pt>
    <dgm:pt modelId="{70CC268F-AEFD-4BA9-B333-B9C7AA0504BE}" type="parTrans" cxnId="{26EB42DE-5D77-48F8-8C51-3CB77CF0D316}">
      <dgm:prSet/>
      <dgm:spPr/>
      <dgm:t>
        <a:bodyPr/>
        <a:lstStyle/>
        <a:p>
          <a:endParaRPr lang="en-GB"/>
        </a:p>
      </dgm:t>
    </dgm:pt>
    <dgm:pt modelId="{F3B62192-51AE-4A45-9E37-07D9C670E618}" type="sibTrans" cxnId="{26EB42DE-5D77-48F8-8C51-3CB77CF0D316}">
      <dgm:prSet/>
      <dgm:spPr/>
      <dgm:t>
        <a:bodyPr/>
        <a:lstStyle/>
        <a:p>
          <a:endParaRPr lang="en-GB"/>
        </a:p>
      </dgm:t>
    </dgm:pt>
    <dgm:pt modelId="{6DDECCD2-DF33-443B-8435-011EB538B2F7}">
      <dgm:prSet phldrT="[Text]"/>
      <dgm:spPr>
        <a:solidFill>
          <a:schemeClr val="accent1">
            <a:hueOff val="0"/>
            <a:satOff val="0"/>
            <a:lumOff val="0"/>
            <a:alpha val="36000"/>
          </a:schemeClr>
        </a:solidFill>
      </dgm:spPr>
      <dgm:t>
        <a:bodyPr/>
        <a:lstStyle/>
        <a:p>
          <a:endParaRPr lang="en-GB" dirty="0"/>
        </a:p>
      </dgm:t>
    </dgm:pt>
    <dgm:pt modelId="{DFF0F799-09C3-436F-9B0E-B881D9D64F87}" type="parTrans" cxnId="{4D119E2B-349E-427F-978A-3AB70AB6BCAB}">
      <dgm:prSet/>
      <dgm:spPr/>
      <dgm:t>
        <a:bodyPr/>
        <a:lstStyle/>
        <a:p>
          <a:endParaRPr lang="en-GB"/>
        </a:p>
      </dgm:t>
    </dgm:pt>
    <dgm:pt modelId="{5FD204EC-26BA-4CF5-97D3-15DD8E093FB5}" type="sibTrans" cxnId="{4D119E2B-349E-427F-978A-3AB70AB6BCAB}">
      <dgm:prSet/>
      <dgm:spPr/>
      <dgm:t>
        <a:bodyPr/>
        <a:lstStyle/>
        <a:p>
          <a:endParaRPr lang="en-GB"/>
        </a:p>
      </dgm:t>
    </dgm:pt>
    <dgm:pt modelId="{3EA4F828-D81A-4FF9-9CC4-9F5A1F6BEDAD}" type="pres">
      <dgm:prSet presAssocID="{C32ED4D2-F5FC-43B3-95E5-D3D3CF5A44B3}" presName="Name0" presStyleCnt="0">
        <dgm:presLayoutVars>
          <dgm:dir/>
          <dgm:animLvl val="lvl"/>
          <dgm:resizeHandles val="exact"/>
        </dgm:presLayoutVars>
      </dgm:prSet>
      <dgm:spPr/>
    </dgm:pt>
    <dgm:pt modelId="{4D435DF4-CC81-4F2B-99CD-4A3D8BF87460}" type="pres">
      <dgm:prSet presAssocID="{FCE70163-AA93-427D-A036-DF6577F514F4}" presName="Name8" presStyleCnt="0"/>
      <dgm:spPr/>
    </dgm:pt>
    <dgm:pt modelId="{3C22B917-D930-425A-B6E5-DA50E5B9C6D0}" type="pres">
      <dgm:prSet presAssocID="{FCE70163-AA93-427D-A036-DF6577F514F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2486B4-C92A-4F29-A3B5-BC42D1E2388A}" type="pres">
      <dgm:prSet presAssocID="{FCE70163-AA93-427D-A036-DF6577F514F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5CBA31-BE86-460E-90EC-12955B50EB39}" type="pres">
      <dgm:prSet presAssocID="{C1E2D6CC-081C-47B5-8CE3-0269949D8ABB}" presName="Name8" presStyleCnt="0"/>
      <dgm:spPr/>
    </dgm:pt>
    <dgm:pt modelId="{62B0935B-2628-4BA6-B2E8-62E71A1FB022}" type="pres">
      <dgm:prSet presAssocID="{C1E2D6CC-081C-47B5-8CE3-0269949D8AB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41A492-077B-485C-83C9-A3164877C34E}" type="pres">
      <dgm:prSet presAssocID="{C1E2D6CC-081C-47B5-8CE3-0269949D8A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C5A42E-2021-43AD-8021-75A7173BC47C}" type="pres">
      <dgm:prSet presAssocID="{6DDECCD2-DF33-443B-8435-011EB538B2F7}" presName="Name8" presStyleCnt="0"/>
      <dgm:spPr/>
    </dgm:pt>
    <dgm:pt modelId="{DC5C2597-69AB-4E90-A3AC-81A4C6FFCD34}" type="pres">
      <dgm:prSet presAssocID="{6DDECCD2-DF33-443B-8435-011EB538B2F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792330-19CB-4AC8-A06E-6F32FF0E680E}" type="pres">
      <dgm:prSet presAssocID="{6DDECCD2-DF33-443B-8435-011EB538B2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503AC9-2FD3-4BF7-8424-59A0DB7E8F63}" type="presOf" srcId="{FCE70163-AA93-427D-A036-DF6577F514F4}" destId="{3C22B917-D930-425A-B6E5-DA50E5B9C6D0}" srcOrd="0" destOrd="0" presId="urn:microsoft.com/office/officeart/2005/8/layout/pyramid3"/>
    <dgm:cxn modelId="{2CF32670-257B-4239-A4BC-A88240CA36DD}" srcId="{C32ED4D2-F5FC-43B3-95E5-D3D3CF5A44B3}" destId="{FCE70163-AA93-427D-A036-DF6577F514F4}" srcOrd="0" destOrd="0" parTransId="{9F11B951-0448-4BC0-B6CB-B57554EBBB36}" sibTransId="{5E65260E-0254-439C-A6D9-58804A4B6169}"/>
    <dgm:cxn modelId="{A5D99828-057D-4274-A922-699164E9561D}" type="presOf" srcId="{6DDECCD2-DF33-443B-8435-011EB538B2F7}" destId="{60792330-19CB-4AC8-A06E-6F32FF0E680E}" srcOrd="1" destOrd="0" presId="urn:microsoft.com/office/officeart/2005/8/layout/pyramid3"/>
    <dgm:cxn modelId="{9C58C236-8367-42E8-8DA7-A1EDB8CE7FE6}" type="presOf" srcId="{FCE70163-AA93-427D-A036-DF6577F514F4}" destId="{E32486B4-C92A-4F29-A3B5-BC42D1E2388A}" srcOrd="1" destOrd="0" presId="urn:microsoft.com/office/officeart/2005/8/layout/pyramid3"/>
    <dgm:cxn modelId="{A88A25EE-CA31-4D09-BBA8-D87FEABBD889}" type="presOf" srcId="{C1E2D6CC-081C-47B5-8CE3-0269949D8ABB}" destId="{E041A492-077B-485C-83C9-A3164877C34E}" srcOrd="1" destOrd="0" presId="urn:microsoft.com/office/officeart/2005/8/layout/pyramid3"/>
    <dgm:cxn modelId="{23C66895-8B98-41F5-9B2A-D996AB7F317B}" type="presOf" srcId="{C1E2D6CC-081C-47B5-8CE3-0269949D8ABB}" destId="{62B0935B-2628-4BA6-B2E8-62E71A1FB022}" srcOrd="0" destOrd="0" presId="urn:microsoft.com/office/officeart/2005/8/layout/pyramid3"/>
    <dgm:cxn modelId="{59FE8271-9F22-43CF-9B00-071E8D76A66A}" type="presOf" srcId="{6DDECCD2-DF33-443B-8435-011EB538B2F7}" destId="{DC5C2597-69AB-4E90-A3AC-81A4C6FFCD34}" srcOrd="0" destOrd="0" presId="urn:microsoft.com/office/officeart/2005/8/layout/pyramid3"/>
    <dgm:cxn modelId="{26EB42DE-5D77-48F8-8C51-3CB77CF0D316}" srcId="{C32ED4D2-F5FC-43B3-95E5-D3D3CF5A44B3}" destId="{C1E2D6CC-081C-47B5-8CE3-0269949D8ABB}" srcOrd="1" destOrd="0" parTransId="{70CC268F-AEFD-4BA9-B333-B9C7AA0504BE}" sibTransId="{F3B62192-51AE-4A45-9E37-07D9C670E618}"/>
    <dgm:cxn modelId="{4D119E2B-349E-427F-978A-3AB70AB6BCAB}" srcId="{C32ED4D2-F5FC-43B3-95E5-D3D3CF5A44B3}" destId="{6DDECCD2-DF33-443B-8435-011EB538B2F7}" srcOrd="2" destOrd="0" parTransId="{DFF0F799-09C3-436F-9B0E-B881D9D64F87}" sibTransId="{5FD204EC-26BA-4CF5-97D3-15DD8E093FB5}"/>
    <dgm:cxn modelId="{6E6A71FA-4527-4168-816B-40C2FAA7928D}" type="presOf" srcId="{C32ED4D2-F5FC-43B3-95E5-D3D3CF5A44B3}" destId="{3EA4F828-D81A-4FF9-9CC4-9F5A1F6BEDAD}" srcOrd="0" destOrd="0" presId="urn:microsoft.com/office/officeart/2005/8/layout/pyramid3"/>
    <dgm:cxn modelId="{AA13BC59-037D-45E8-8D4F-C50777B286DF}" type="presParOf" srcId="{3EA4F828-D81A-4FF9-9CC4-9F5A1F6BEDAD}" destId="{4D435DF4-CC81-4F2B-99CD-4A3D8BF87460}" srcOrd="0" destOrd="0" presId="urn:microsoft.com/office/officeart/2005/8/layout/pyramid3"/>
    <dgm:cxn modelId="{62297CF6-3C1A-4A7F-A998-19C4085FE906}" type="presParOf" srcId="{4D435DF4-CC81-4F2B-99CD-4A3D8BF87460}" destId="{3C22B917-D930-425A-B6E5-DA50E5B9C6D0}" srcOrd="0" destOrd="0" presId="urn:microsoft.com/office/officeart/2005/8/layout/pyramid3"/>
    <dgm:cxn modelId="{6CC85D4B-2F43-4EDF-B749-C127ABE9B914}" type="presParOf" srcId="{4D435DF4-CC81-4F2B-99CD-4A3D8BF87460}" destId="{E32486B4-C92A-4F29-A3B5-BC42D1E2388A}" srcOrd="1" destOrd="0" presId="urn:microsoft.com/office/officeart/2005/8/layout/pyramid3"/>
    <dgm:cxn modelId="{BF652337-8FAA-401B-8F65-875372530BC4}" type="presParOf" srcId="{3EA4F828-D81A-4FF9-9CC4-9F5A1F6BEDAD}" destId="{845CBA31-BE86-460E-90EC-12955B50EB39}" srcOrd="1" destOrd="0" presId="urn:microsoft.com/office/officeart/2005/8/layout/pyramid3"/>
    <dgm:cxn modelId="{3807155C-3679-4E7F-BC72-E0C6FB32FE65}" type="presParOf" srcId="{845CBA31-BE86-460E-90EC-12955B50EB39}" destId="{62B0935B-2628-4BA6-B2E8-62E71A1FB022}" srcOrd="0" destOrd="0" presId="urn:microsoft.com/office/officeart/2005/8/layout/pyramid3"/>
    <dgm:cxn modelId="{A3A66466-A32A-422E-836F-B19B5DD9A54A}" type="presParOf" srcId="{845CBA31-BE86-460E-90EC-12955B50EB39}" destId="{E041A492-077B-485C-83C9-A3164877C34E}" srcOrd="1" destOrd="0" presId="urn:microsoft.com/office/officeart/2005/8/layout/pyramid3"/>
    <dgm:cxn modelId="{6F87BA3C-26A2-445B-A7C8-85091C02A32A}" type="presParOf" srcId="{3EA4F828-D81A-4FF9-9CC4-9F5A1F6BEDAD}" destId="{4CC5A42E-2021-43AD-8021-75A7173BC47C}" srcOrd="2" destOrd="0" presId="urn:microsoft.com/office/officeart/2005/8/layout/pyramid3"/>
    <dgm:cxn modelId="{02247722-14FB-4C95-8767-C2801F4BA272}" type="presParOf" srcId="{4CC5A42E-2021-43AD-8021-75A7173BC47C}" destId="{DC5C2597-69AB-4E90-A3AC-81A4C6FFCD34}" srcOrd="0" destOrd="0" presId="urn:microsoft.com/office/officeart/2005/8/layout/pyramid3"/>
    <dgm:cxn modelId="{4A344162-92C2-40F8-907F-F5F4E577207C}" type="presParOf" srcId="{4CC5A42E-2021-43AD-8021-75A7173BC47C}" destId="{60792330-19CB-4AC8-A06E-6F32FF0E680E}" srcOrd="1" destOrd="0" presId="urn:microsoft.com/office/officeart/2005/8/layout/pyramid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F8FF5-76FA-4D71-82FD-00CE279F6EF1}">
      <dsp:nvSpPr>
        <dsp:cNvPr id="0" name=""/>
        <dsp:cNvSpPr/>
      </dsp:nvSpPr>
      <dsp:spPr>
        <a:xfrm>
          <a:off x="2362" y="518870"/>
          <a:ext cx="2878785" cy="1151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800" kern="1200" dirty="0" smtClean="0"/>
            <a:t>Address</a:t>
          </a:r>
          <a:endParaRPr lang="en-GB" sz="2800" kern="1200" dirty="0"/>
        </a:p>
      </dsp:txBody>
      <dsp:txXfrm>
        <a:off x="578119" y="518870"/>
        <a:ext cx="1727271" cy="1151514"/>
      </dsp:txXfrm>
    </dsp:sp>
    <dsp:sp modelId="{81513808-03CF-4A03-8F31-69A3D0B8ED3A}">
      <dsp:nvSpPr>
        <dsp:cNvPr id="0" name=""/>
        <dsp:cNvSpPr/>
      </dsp:nvSpPr>
      <dsp:spPr>
        <a:xfrm>
          <a:off x="2593269" y="518870"/>
          <a:ext cx="2878785" cy="1151514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800" kern="1200" dirty="0" smtClean="0"/>
            <a:t>Geocoding API</a:t>
          </a:r>
          <a:endParaRPr lang="en-GB" sz="2800" kern="1200" dirty="0"/>
        </a:p>
      </dsp:txBody>
      <dsp:txXfrm>
        <a:off x="3169026" y="518870"/>
        <a:ext cx="1727271" cy="1151514"/>
      </dsp:txXfrm>
    </dsp:sp>
    <dsp:sp modelId="{0D08493D-F071-43B4-A8AB-E66C5CC784F2}">
      <dsp:nvSpPr>
        <dsp:cNvPr id="0" name=""/>
        <dsp:cNvSpPr/>
      </dsp:nvSpPr>
      <dsp:spPr>
        <a:xfrm>
          <a:off x="5184176" y="518870"/>
          <a:ext cx="2878785" cy="1151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t-EE" sz="2800" kern="1200" dirty="0" smtClean="0"/>
            <a:t>Lat / Lon </a:t>
          </a:r>
          <a:endParaRPr lang="en-GB" sz="2800" kern="1200" dirty="0"/>
        </a:p>
      </dsp:txBody>
      <dsp:txXfrm>
        <a:off x="5759933" y="518870"/>
        <a:ext cx="1727271" cy="1151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B917-D930-425A-B6E5-DA50E5B9C6D0}">
      <dsp:nvSpPr>
        <dsp:cNvPr id="0" name=""/>
        <dsp:cNvSpPr/>
      </dsp:nvSpPr>
      <dsp:spPr>
        <a:xfrm rot="10800000">
          <a:off x="0" y="0"/>
          <a:ext cx="3830733" cy="794149"/>
        </a:xfrm>
        <a:prstGeom prst="trapezoid">
          <a:avLst>
            <a:gd name="adj" fmla="val 80395"/>
          </a:avLst>
        </a:prstGeom>
        <a:solidFill>
          <a:schemeClr val="accent1">
            <a:hueOff val="0"/>
            <a:satOff val="0"/>
            <a:lumOff val="0"/>
            <a:alpha val="3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800" kern="1200" dirty="0"/>
        </a:p>
      </dsp:txBody>
      <dsp:txXfrm rot="-10800000">
        <a:off x="670378" y="0"/>
        <a:ext cx="2489976" cy="794149"/>
      </dsp:txXfrm>
    </dsp:sp>
    <dsp:sp modelId="{62B0935B-2628-4BA6-B2E8-62E71A1FB022}">
      <dsp:nvSpPr>
        <dsp:cNvPr id="0" name=""/>
        <dsp:cNvSpPr/>
      </dsp:nvSpPr>
      <dsp:spPr>
        <a:xfrm rot="10800000">
          <a:off x="638455" y="794149"/>
          <a:ext cx="2553822" cy="794149"/>
        </a:xfrm>
        <a:prstGeom prst="trapezoid">
          <a:avLst>
            <a:gd name="adj" fmla="val 80395"/>
          </a:avLst>
        </a:prstGeom>
        <a:solidFill>
          <a:schemeClr val="accent1">
            <a:hueOff val="0"/>
            <a:satOff val="0"/>
            <a:lumOff val="0"/>
            <a:alpha val="3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800" kern="1200" dirty="0"/>
        </a:p>
      </dsp:txBody>
      <dsp:txXfrm rot="-10800000">
        <a:off x="1085374" y="794149"/>
        <a:ext cx="1659984" cy="794149"/>
      </dsp:txXfrm>
    </dsp:sp>
    <dsp:sp modelId="{DC5C2597-69AB-4E90-A3AC-81A4C6FFCD34}">
      <dsp:nvSpPr>
        <dsp:cNvPr id="0" name=""/>
        <dsp:cNvSpPr/>
      </dsp:nvSpPr>
      <dsp:spPr>
        <a:xfrm rot="10800000">
          <a:off x="1276911" y="1588299"/>
          <a:ext cx="1276911" cy="794149"/>
        </a:xfrm>
        <a:prstGeom prst="trapezoid">
          <a:avLst>
            <a:gd name="adj" fmla="val 80395"/>
          </a:avLst>
        </a:prstGeom>
        <a:solidFill>
          <a:schemeClr val="accent1">
            <a:hueOff val="0"/>
            <a:satOff val="0"/>
            <a:lumOff val="0"/>
            <a:alpha val="3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800" kern="1200" dirty="0"/>
        </a:p>
      </dsp:txBody>
      <dsp:txXfrm rot="-10800000">
        <a:off x="1276911" y="1588299"/>
        <a:ext cx="1276911" cy="79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1778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0021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281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121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773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700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987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440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726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086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752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C122-D761-4DA6-BD7B-AFE976CA62E9}" type="datetimeFigureOut">
              <a:rPr lang="et-EE" smtClean="0"/>
              <a:t>21.05.2016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30DB-52EF-4CCD-BEA6-FC422C7886C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859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1383625" cy="3350166"/>
          </a:xfrm>
          <a:prstGeom prst="rect">
            <a:avLst/>
          </a:prstGeom>
          <a:solidFill>
            <a:srgbClr val="63A0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Black" panose="020B0A040201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2527280"/>
            <a:ext cx="21383625" cy="859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325" y="3633151"/>
            <a:ext cx="9361488" cy="4162831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400" dirty="0" smtClean="0">
                <a:latin typeface="Arial Black" panose="020B0A04020102020204" pitchFamily="34" charset="0"/>
              </a:rPr>
              <a:t>Idea</a:t>
            </a:r>
            <a:r>
              <a:rPr lang="et-EE" sz="4000" dirty="0" smtClean="0">
                <a:latin typeface="Arial Black" panose="020B0A04020102020204" pitchFamily="34" charset="0"/>
              </a:rPr>
              <a:t/>
            </a:r>
            <a:br>
              <a:rPr lang="et-EE" sz="4000" dirty="0" smtClean="0">
                <a:latin typeface="Arial Black" panose="020B0A04020102020204" pitchFamily="34" charset="0"/>
              </a:rPr>
            </a:br>
            <a:r>
              <a:rPr lang="et-EE" sz="4000" dirty="0" smtClean="0">
                <a:latin typeface="Arial Black" panose="020B0A04020102020204" pitchFamily="34" charset="0"/>
              </a:rPr>
              <a:t>Visualizing </a:t>
            </a:r>
            <a:r>
              <a:rPr lang="en-US" sz="4000" dirty="0" smtClean="0">
                <a:latin typeface="Arial Black" panose="020B0A04020102020204" pitchFamily="34" charset="0"/>
              </a:rPr>
              <a:t>the </a:t>
            </a:r>
            <a:r>
              <a:rPr lang="en-US" sz="4000" dirty="0">
                <a:latin typeface="Arial Black" panose="020B0A04020102020204" pitchFamily="34" charset="0"/>
              </a:rPr>
              <a:t>construction of new housing in Estonia from </a:t>
            </a:r>
            <a:r>
              <a:rPr lang="en-US" sz="4000" dirty="0" smtClean="0">
                <a:latin typeface="Arial Black" panose="020B0A04020102020204" pitchFamily="34" charset="0"/>
              </a:rPr>
              <a:t>2000</a:t>
            </a:r>
            <a:r>
              <a:rPr lang="et-EE" sz="4000" dirty="0" smtClean="0">
                <a:latin typeface="Arial Black" panose="020B0A04020102020204" pitchFamily="34" charset="0"/>
              </a:rPr>
              <a:t> to </a:t>
            </a:r>
            <a:r>
              <a:rPr lang="en-US" sz="4000" dirty="0" smtClean="0">
                <a:latin typeface="Arial Black" panose="020B0A04020102020204" pitchFamily="34" charset="0"/>
              </a:rPr>
              <a:t>201</a:t>
            </a:r>
            <a:r>
              <a:rPr lang="et-EE" sz="4000" dirty="0" smtClean="0">
                <a:latin typeface="Arial Black" panose="020B0A04020102020204" pitchFamily="34" charset="0"/>
              </a:rPr>
              <a:t>5.</a:t>
            </a:r>
            <a:r>
              <a:rPr lang="et-EE" sz="4000" dirty="0">
                <a:latin typeface="Arial Black" panose="020B0A04020102020204" pitchFamily="34" charset="0"/>
              </a:rPr>
              <a:t/>
            </a:r>
            <a:br>
              <a:rPr lang="et-EE" sz="4000" dirty="0">
                <a:latin typeface="Arial Black" panose="020B0A04020102020204" pitchFamily="34" charset="0"/>
              </a:rPr>
            </a:br>
            <a:r>
              <a:rPr lang="et-EE" sz="4000" dirty="0" smtClean="0">
                <a:latin typeface="Arial Black" panose="020B0A04020102020204" pitchFamily="34" charset="0"/>
              </a:rPr>
              <a:t>Finding the most attractive residential areas in Estonia.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6173"/>
            <a:ext cx="21383625" cy="1403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of new housing in </a:t>
            </a:r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Estonia</a:t>
            </a:r>
            <a:endParaRPr 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30619" y="2379134"/>
            <a:ext cx="1817608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Mark</a:t>
            </a:r>
            <a:r>
              <a:rPr lang="et-E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Laane</a:t>
            </a:r>
            <a:r>
              <a:rPr lang="et-E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Karli </a:t>
            </a:r>
            <a:r>
              <a:rPr lang="et-E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Oruste &amp; </a:t>
            </a:r>
            <a:r>
              <a:rPr lang="et-E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Hanno Soo</a:t>
            </a:r>
            <a:endParaRPr lang="et-EE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0255" y="3627452"/>
            <a:ext cx="93614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5400" dirty="0" smtClean="0">
                <a:latin typeface="Arial Black" panose="020B0A04020102020204" pitchFamily="34" charset="0"/>
              </a:rPr>
              <a:t>Primary data source:</a:t>
            </a:r>
          </a:p>
          <a:p>
            <a:r>
              <a:rPr lang="en-US" sz="4000" dirty="0" smtClean="0">
                <a:latin typeface="Arial Black" panose="020B0A04020102020204" pitchFamily="34" charset="0"/>
              </a:rPr>
              <a:t>The Estonian Buildings Registry</a:t>
            </a:r>
            <a:endParaRPr lang="et-EE" sz="4000" dirty="0" smtClean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r="9973"/>
          <a:stretch/>
        </p:blipFill>
        <p:spPr>
          <a:xfrm>
            <a:off x="11016366" y="13406872"/>
            <a:ext cx="8690334" cy="6618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18990" y="8765859"/>
            <a:ext cx="9361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800" dirty="0" smtClean="0">
                <a:latin typeface="Arial Black" panose="020B0A04020102020204" pitchFamily="34" charset="0"/>
              </a:rPr>
              <a:t>Coordinates from address:</a:t>
            </a:r>
          </a:p>
          <a:p>
            <a:r>
              <a:rPr lang="et-EE" sz="4000" dirty="0" smtClean="0">
                <a:latin typeface="Arial Black" panose="020B0A04020102020204" pitchFamily="34" charset="0"/>
              </a:rPr>
              <a:t>Google Geocoding API</a:t>
            </a:r>
            <a:endParaRPr lang="en-GB" sz="40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0325" y="19890971"/>
            <a:ext cx="8935469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Arial Black" panose="020B0A04020102020204" pitchFamily="34" charset="0"/>
              </a:rPr>
              <a:t>Tartu on Interactive map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6366" y="19942132"/>
            <a:ext cx="6691745" cy="86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Arial Black" panose="020B0A04020102020204" pitchFamily="34" charset="0"/>
              </a:rPr>
              <a:t>Heatmap of Tallinn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66399" y="25805977"/>
            <a:ext cx="5873701" cy="843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Arial Black" panose="020B0A04020102020204" pitchFamily="34" charset="0"/>
              </a:rPr>
              <a:t>Interactive map</a:t>
            </a:r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207129961"/>
              </p:ext>
            </p:extLst>
          </p:nvPr>
        </p:nvGraphicFramePr>
        <p:xfrm>
          <a:off x="11367071" y="9994334"/>
          <a:ext cx="8065324" cy="218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356312305"/>
              </p:ext>
            </p:extLst>
          </p:nvPr>
        </p:nvGraphicFramePr>
        <p:xfrm>
          <a:off x="15410999" y="5514505"/>
          <a:ext cx="3830733" cy="238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792144" y="5549364"/>
            <a:ext cx="5152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t-EE" sz="4000" dirty="0" smtClean="0">
                <a:latin typeface="Arial Black" panose="020B0A04020102020204" pitchFamily="34" charset="0"/>
              </a:rPr>
              <a:t>datapoints</a:t>
            </a:r>
            <a:endParaRPr lang="et-EE" sz="4000" dirty="0">
              <a:latin typeface="Arial Black" panose="020B0A040201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t-EE" sz="4000" dirty="0" smtClean="0">
                <a:latin typeface="Arial Black" panose="020B0A04020102020204" pitchFamily="34" charset="0"/>
              </a:rPr>
              <a:t>since </a:t>
            </a:r>
            <a:r>
              <a:rPr lang="et-EE" sz="4000" dirty="0">
                <a:latin typeface="Arial Black" panose="020B0A04020102020204" pitchFamily="34" charset="0"/>
              </a:rPr>
              <a:t>year </a:t>
            </a:r>
            <a:r>
              <a:rPr lang="et-EE" sz="4000" dirty="0" smtClean="0">
                <a:latin typeface="Arial Black" panose="020B0A04020102020204" pitchFamily="34" charset="0"/>
              </a:rPr>
              <a:t>2000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t-EE" sz="4000" dirty="0" smtClean="0">
                <a:latin typeface="Arial Black" panose="020B0A04020102020204" pitchFamily="34" charset="0"/>
              </a:rPr>
              <a:t>housing</a:t>
            </a:r>
            <a:endParaRPr lang="en-GB" sz="4000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44691" y="5544066"/>
            <a:ext cx="2537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t-EE" sz="4000" dirty="0">
                <a:latin typeface="Arial Black" panose="020B0A04020102020204" pitchFamily="34" charset="0"/>
              </a:rPr>
              <a:t>950 </a:t>
            </a:r>
            <a:r>
              <a:rPr lang="et-EE" sz="4000" dirty="0" smtClean="0">
                <a:latin typeface="Arial Black" panose="020B0A04020102020204" pitchFamily="34" charset="0"/>
              </a:rPr>
              <a:t>000</a:t>
            </a:r>
            <a:endParaRPr lang="et-EE" sz="4000" dirty="0">
              <a:latin typeface="Arial Black" panose="020B0A040201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t-EE" sz="4000" dirty="0">
                <a:latin typeface="Arial Black" panose="020B0A04020102020204" pitchFamily="34" charset="0"/>
              </a:rPr>
              <a:t>85 </a:t>
            </a:r>
            <a:r>
              <a:rPr lang="et-EE" sz="4000" dirty="0" smtClean="0">
                <a:latin typeface="Arial Black" panose="020B0A04020102020204" pitchFamily="34" charset="0"/>
              </a:rPr>
              <a:t>000</a:t>
            </a:r>
          </a:p>
          <a:p>
            <a:pPr algn="r">
              <a:lnSpc>
                <a:spcPct val="120000"/>
              </a:lnSpc>
            </a:pPr>
            <a:r>
              <a:rPr lang="et-EE" sz="4000" dirty="0" smtClean="0">
                <a:latin typeface="Arial Black" panose="020B0A04020102020204" pitchFamily="34" charset="0"/>
              </a:rPr>
              <a:t>17 893</a:t>
            </a:r>
            <a:endParaRPr lang="en-GB" sz="4000" dirty="0">
              <a:latin typeface="Arial Black" panose="020B0A040201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963" y="21626488"/>
            <a:ext cx="4286250" cy="4286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33" y="13511387"/>
            <a:ext cx="8626549" cy="62392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21818980"/>
            <a:ext cx="12127017" cy="74876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1" y="7824534"/>
            <a:ext cx="9050013" cy="4572638"/>
          </a:xfrm>
          <a:prstGeom prst="rect">
            <a:avLst/>
          </a:prstGeom>
        </p:spPr>
      </p:pic>
      <p:pic>
        <p:nvPicPr>
          <p:cNvPr id="1026" name="Picture 2" descr="http://www.hitsa.ee/photos/IT-Akadeemia-logo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041" y="26884944"/>
            <a:ext cx="5322094" cy="24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56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Idea Visualizing the construction of new housing in Estonia from 2000 to 2015. Finding the most attractive residential areas in Estonia.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karli oruste</dc:creator>
  <cp:lastModifiedBy>Mark Laane</cp:lastModifiedBy>
  <cp:revision>17</cp:revision>
  <dcterms:created xsi:type="dcterms:W3CDTF">2016-05-20T14:19:44Z</dcterms:created>
  <dcterms:modified xsi:type="dcterms:W3CDTF">2016-05-21T14:23:43Z</dcterms:modified>
</cp:coreProperties>
</file>