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65" r:id="rId16"/>
    <p:sldId id="273" r:id="rId17"/>
    <p:sldId id="274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DFF"/>
    <a:srgbClr val="5DD5FF"/>
    <a:srgbClr val="FF9933"/>
    <a:srgbClr val="9EFF29"/>
    <a:srgbClr val="003635"/>
    <a:srgbClr val="00217E"/>
    <a:srgbClr val="600000"/>
    <a:srgbClr val="FF8225"/>
    <a:srgbClr val="FF2549"/>
    <a:srgbClr val="FF0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AB459-3474-9D1D-75C0-5657FD7EE0D2}" v="4" dt="2023-02-16T13:15:41.417"/>
    <p1510:client id="{58DA0E2A-F14F-47C4-A549-9EB36F05A840}" v="108" dt="2023-02-16T11:35:15.385"/>
    <p1510:client id="{8130D05D-27D2-BBAB-82FD-367356A30026}" v="157" dt="2023-02-16T11:51:11.253"/>
    <p1510:client id="{AA77BCE7-0303-AB51-4348-3907A556B3D7}" v="15" dt="2023-02-16T11:52:32.055"/>
    <p1510:client id="{D476859F-81F0-2EB8-9548-082CD05E9FDF}" v="60" dt="2023-02-16T12:04:52.853"/>
    <p1510:client id="{E7F0E069-6E25-FB35-3378-CD64294D4716}" v="5" dt="2023-02-16T11:57:50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7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84627E-9692-4744-BEA7-269637F6AF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C0A19-3898-4B3F-9E1A-65025E0E2BDF}">
      <dgm:prSet phldrT="[Text]"/>
      <dgm:spPr/>
      <dgm:t>
        <a:bodyPr/>
        <a:lstStyle/>
        <a:p>
          <a:r>
            <a:rPr lang="ar-SY" dirty="0"/>
            <a:t>مرحلة تصميم الشبكة</a:t>
          </a:r>
          <a:endParaRPr lang="en-US" dirty="0"/>
        </a:p>
      </dgm:t>
    </dgm:pt>
    <dgm:pt modelId="{05BD8116-5AC0-4C25-B22B-97CF2CB55C81}" type="parTrans" cxnId="{DA2E593E-888C-4E04-9A54-874538B0D807}">
      <dgm:prSet/>
      <dgm:spPr/>
      <dgm:t>
        <a:bodyPr/>
        <a:lstStyle/>
        <a:p>
          <a:endParaRPr lang="en-US"/>
        </a:p>
      </dgm:t>
    </dgm:pt>
    <dgm:pt modelId="{A03A8365-B959-4598-B14A-DFA13EB2FAF6}" type="sibTrans" cxnId="{DA2E593E-888C-4E04-9A54-874538B0D807}">
      <dgm:prSet/>
      <dgm:spPr/>
      <dgm:t>
        <a:bodyPr/>
        <a:lstStyle/>
        <a:p>
          <a:endParaRPr lang="en-US"/>
        </a:p>
      </dgm:t>
    </dgm:pt>
    <dgm:pt modelId="{424BB2D3-F939-4574-8362-BB15907DB8CB}">
      <dgm:prSet phldrT="[Text]"/>
      <dgm:spPr/>
      <dgm:t>
        <a:bodyPr/>
        <a:lstStyle/>
        <a:p>
          <a:r>
            <a:rPr lang="ar-SY" dirty="0"/>
            <a:t>مرحلة جمع بيانات</a:t>
          </a:r>
          <a:endParaRPr lang="en-US" dirty="0"/>
        </a:p>
      </dgm:t>
    </dgm:pt>
    <dgm:pt modelId="{4F8C50DC-25F1-47C0-8838-AFD245AC5F71}" type="parTrans" cxnId="{0160904E-FCF9-43F7-85C0-99D8BC170329}">
      <dgm:prSet/>
      <dgm:spPr/>
      <dgm:t>
        <a:bodyPr/>
        <a:lstStyle/>
        <a:p>
          <a:endParaRPr lang="en-US"/>
        </a:p>
      </dgm:t>
    </dgm:pt>
    <dgm:pt modelId="{4E666DB9-E1D4-4AB0-B92C-582068DE7BE1}" type="sibTrans" cxnId="{0160904E-FCF9-43F7-85C0-99D8BC170329}">
      <dgm:prSet/>
      <dgm:spPr/>
      <dgm:t>
        <a:bodyPr/>
        <a:lstStyle/>
        <a:p>
          <a:endParaRPr lang="en-US"/>
        </a:p>
      </dgm:t>
    </dgm:pt>
    <dgm:pt modelId="{CF9709D4-3EDE-4204-BA7B-A34A9B437508}">
      <dgm:prSet phldrT="[Text]"/>
      <dgm:spPr/>
      <dgm:t>
        <a:bodyPr/>
        <a:lstStyle/>
        <a:p>
          <a:r>
            <a:rPr lang="ar-SY" dirty="0"/>
            <a:t>تحليل البيانات</a:t>
          </a:r>
          <a:endParaRPr lang="en-US" dirty="0"/>
        </a:p>
      </dgm:t>
    </dgm:pt>
    <dgm:pt modelId="{B975A6EE-730D-4EA3-961B-9E94186DFE95}" type="parTrans" cxnId="{98FF35C3-448D-498E-AA4A-E8342FFD5B4E}">
      <dgm:prSet/>
      <dgm:spPr/>
      <dgm:t>
        <a:bodyPr/>
        <a:lstStyle/>
        <a:p>
          <a:endParaRPr lang="en-US"/>
        </a:p>
      </dgm:t>
    </dgm:pt>
    <dgm:pt modelId="{09ECC007-ECB7-4A59-A396-BB0324723089}" type="sibTrans" cxnId="{98FF35C3-448D-498E-AA4A-E8342FFD5B4E}">
      <dgm:prSet/>
      <dgm:spPr/>
      <dgm:t>
        <a:bodyPr/>
        <a:lstStyle/>
        <a:p>
          <a:endParaRPr lang="en-US"/>
        </a:p>
      </dgm:t>
    </dgm:pt>
    <dgm:pt modelId="{AF48D470-A55B-47F9-8DBC-EDFEFE334C89}">
      <dgm:prSet phldrT="[Text]"/>
      <dgm:spPr/>
      <dgm:t>
        <a:bodyPr/>
        <a:lstStyle/>
        <a:p>
          <a:r>
            <a:rPr lang="en-US" dirty="0"/>
            <a:t>FTP</a:t>
          </a:r>
        </a:p>
      </dgm:t>
    </dgm:pt>
    <dgm:pt modelId="{D988C0A9-D2F2-41E3-A6F1-29D02D5711D7}" type="parTrans" cxnId="{64EC5A56-24CC-4BE4-BFF4-40CFEB5BF686}">
      <dgm:prSet/>
      <dgm:spPr/>
      <dgm:t>
        <a:bodyPr/>
        <a:lstStyle/>
        <a:p>
          <a:endParaRPr lang="en-US"/>
        </a:p>
      </dgm:t>
    </dgm:pt>
    <dgm:pt modelId="{DD85261B-DB04-473A-A62A-7BAA3AE49475}" type="sibTrans" cxnId="{64EC5A56-24CC-4BE4-BFF4-40CFEB5BF686}">
      <dgm:prSet/>
      <dgm:spPr/>
      <dgm:t>
        <a:bodyPr/>
        <a:lstStyle/>
        <a:p>
          <a:endParaRPr lang="en-US"/>
        </a:p>
      </dgm:t>
    </dgm:pt>
    <dgm:pt modelId="{87032B73-4A87-4FEE-BC01-2BF3F0580848}">
      <dgm:prSet phldrT="[Text]"/>
      <dgm:spPr/>
      <dgm:t>
        <a:bodyPr/>
        <a:lstStyle/>
        <a:p>
          <a:r>
            <a:rPr lang="en-US" dirty="0"/>
            <a:t>HTTPS</a:t>
          </a:r>
        </a:p>
      </dgm:t>
    </dgm:pt>
    <dgm:pt modelId="{B49F334E-4A5D-436B-A13F-9864CE7606FA}" type="parTrans" cxnId="{22D4EC79-3B54-4B2D-BC0D-319C28704EF9}">
      <dgm:prSet/>
      <dgm:spPr/>
      <dgm:t>
        <a:bodyPr/>
        <a:lstStyle/>
        <a:p>
          <a:endParaRPr lang="en-US"/>
        </a:p>
      </dgm:t>
    </dgm:pt>
    <dgm:pt modelId="{1382BE89-8D4B-4C8F-9414-44B91E71CEC3}" type="sibTrans" cxnId="{22D4EC79-3B54-4B2D-BC0D-319C28704EF9}">
      <dgm:prSet/>
      <dgm:spPr/>
      <dgm:t>
        <a:bodyPr/>
        <a:lstStyle/>
        <a:p>
          <a:endParaRPr lang="en-US"/>
        </a:p>
      </dgm:t>
    </dgm:pt>
    <dgm:pt modelId="{B30B355C-7611-48E8-96A9-194AA290299A}">
      <dgm:prSet phldrT="[Text]"/>
      <dgm:spPr/>
      <dgm:t>
        <a:bodyPr/>
        <a:lstStyle/>
        <a:p>
          <a:r>
            <a:rPr lang="ar-SY" dirty="0"/>
            <a:t>شبكة تخزين فعالة و آمنة</a:t>
          </a:r>
          <a:endParaRPr lang="en-US" dirty="0"/>
        </a:p>
      </dgm:t>
    </dgm:pt>
    <dgm:pt modelId="{ECF35199-D969-481D-AA10-1413F14B3421}" type="parTrans" cxnId="{71E23E23-EB26-41ED-8DE1-B0988B80A3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2B1C6E-8EFD-41B8-B580-CD27CA684C07}" type="sibTrans" cxnId="{71E23E23-EB26-41ED-8DE1-B0988B80A3DF}">
      <dgm:prSet/>
      <dgm:spPr/>
      <dgm:t>
        <a:bodyPr/>
        <a:lstStyle/>
        <a:p>
          <a:endParaRPr lang="en-US"/>
        </a:p>
      </dgm:t>
    </dgm:pt>
    <dgm:pt modelId="{75837E43-C14E-4AF7-97A8-D73B091A76B7}" type="pres">
      <dgm:prSet presAssocID="{7584627E-9692-4744-BEA7-269637F6AF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8F4AA2-4117-4F5A-A418-4E63C9EB1301}" type="pres">
      <dgm:prSet presAssocID="{3C0C0A19-3898-4B3F-9E1A-65025E0E2BDF}" presName="hierRoot1" presStyleCnt="0">
        <dgm:presLayoutVars>
          <dgm:hierBranch val="init"/>
        </dgm:presLayoutVars>
      </dgm:prSet>
      <dgm:spPr/>
    </dgm:pt>
    <dgm:pt modelId="{BDB34A06-4BC4-45A7-9861-6E9CA3044AED}" type="pres">
      <dgm:prSet presAssocID="{3C0C0A19-3898-4B3F-9E1A-65025E0E2BDF}" presName="rootComposite1" presStyleCnt="0"/>
      <dgm:spPr/>
    </dgm:pt>
    <dgm:pt modelId="{1E8191ED-71A1-46DF-A3FB-4EADD0F4CBEC}" type="pres">
      <dgm:prSet presAssocID="{3C0C0A19-3898-4B3F-9E1A-65025E0E2BDF}" presName="rootText1" presStyleLbl="node0" presStyleIdx="0" presStyleCnt="1">
        <dgm:presLayoutVars>
          <dgm:chPref val="3"/>
        </dgm:presLayoutVars>
      </dgm:prSet>
      <dgm:spPr/>
    </dgm:pt>
    <dgm:pt modelId="{3F49CECE-56DE-4DD0-9D95-0ABE1B757972}" type="pres">
      <dgm:prSet presAssocID="{3C0C0A19-3898-4B3F-9E1A-65025E0E2BDF}" presName="rootConnector1" presStyleLbl="node1" presStyleIdx="0" presStyleCnt="0"/>
      <dgm:spPr/>
    </dgm:pt>
    <dgm:pt modelId="{F140B4EB-E9DA-41B3-AADC-378ED7BC3100}" type="pres">
      <dgm:prSet presAssocID="{3C0C0A19-3898-4B3F-9E1A-65025E0E2BDF}" presName="hierChild2" presStyleCnt="0"/>
      <dgm:spPr/>
    </dgm:pt>
    <dgm:pt modelId="{C4B22414-5BFD-435D-BA55-A233417B51CC}" type="pres">
      <dgm:prSet presAssocID="{4F8C50DC-25F1-47C0-8838-AFD245AC5F71}" presName="Name37" presStyleLbl="parChTrans1D2" presStyleIdx="0" presStyleCnt="1"/>
      <dgm:spPr/>
    </dgm:pt>
    <dgm:pt modelId="{0D8A447E-B9BF-4FF0-BB2E-EB1468F38580}" type="pres">
      <dgm:prSet presAssocID="{424BB2D3-F939-4574-8362-BB15907DB8CB}" presName="hierRoot2" presStyleCnt="0">
        <dgm:presLayoutVars>
          <dgm:hierBranch val="init"/>
        </dgm:presLayoutVars>
      </dgm:prSet>
      <dgm:spPr/>
    </dgm:pt>
    <dgm:pt modelId="{75FB0AF1-43E1-4CB2-A6DC-ED19991C4A15}" type="pres">
      <dgm:prSet presAssocID="{424BB2D3-F939-4574-8362-BB15907DB8CB}" presName="rootComposite" presStyleCnt="0"/>
      <dgm:spPr/>
    </dgm:pt>
    <dgm:pt modelId="{C23B1317-0C6D-4AF8-9467-2C025B0FF092}" type="pres">
      <dgm:prSet presAssocID="{424BB2D3-F939-4574-8362-BB15907DB8CB}" presName="rootText" presStyleLbl="node2" presStyleIdx="0" presStyleCnt="1">
        <dgm:presLayoutVars>
          <dgm:chPref val="3"/>
        </dgm:presLayoutVars>
      </dgm:prSet>
      <dgm:spPr/>
    </dgm:pt>
    <dgm:pt modelId="{81690560-5F5B-48D5-BD69-933E7BDCCFE1}" type="pres">
      <dgm:prSet presAssocID="{424BB2D3-F939-4574-8362-BB15907DB8CB}" presName="rootConnector" presStyleLbl="node2" presStyleIdx="0" presStyleCnt="1"/>
      <dgm:spPr/>
    </dgm:pt>
    <dgm:pt modelId="{2442020F-3F3E-4BD6-A091-C7C577829A43}" type="pres">
      <dgm:prSet presAssocID="{424BB2D3-F939-4574-8362-BB15907DB8CB}" presName="hierChild4" presStyleCnt="0"/>
      <dgm:spPr/>
    </dgm:pt>
    <dgm:pt modelId="{D194AA15-E1DA-4D21-9BA6-846C355E8CE4}" type="pres">
      <dgm:prSet presAssocID="{B975A6EE-730D-4EA3-961B-9E94186DFE95}" presName="Name37" presStyleLbl="parChTrans1D3" presStyleIdx="0" presStyleCnt="1"/>
      <dgm:spPr/>
    </dgm:pt>
    <dgm:pt modelId="{ABFA7012-7D31-4294-B6DF-50486708B7EA}" type="pres">
      <dgm:prSet presAssocID="{CF9709D4-3EDE-4204-BA7B-A34A9B437508}" presName="hierRoot2" presStyleCnt="0">
        <dgm:presLayoutVars>
          <dgm:hierBranch val="init"/>
        </dgm:presLayoutVars>
      </dgm:prSet>
      <dgm:spPr/>
    </dgm:pt>
    <dgm:pt modelId="{28A914FF-DA79-41E1-91A3-6544D573FEC7}" type="pres">
      <dgm:prSet presAssocID="{CF9709D4-3EDE-4204-BA7B-A34A9B437508}" presName="rootComposite" presStyleCnt="0"/>
      <dgm:spPr/>
    </dgm:pt>
    <dgm:pt modelId="{E7ADA593-76D5-4093-A90A-5CA503D80C71}" type="pres">
      <dgm:prSet presAssocID="{CF9709D4-3EDE-4204-BA7B-A34A9B437508}" presName="rootText" presStyleLbl="node3" presStyleIdx="0" presStyleCnt="1">
        <dgm:presLayoutVars>
          <dgm:chPref val="3"/>
        </dgm:presLayoutVars>
      </dgm:prSet>
      <dgm:spPr/>
    </dgm:pt>
    <dgm:pt modelId="{C618DC41-3824-4D8F-AC7F-6A909E3DCD21}" type="pres">
      <dgm:prSet presAssocID="{CF9709D4-3EDE-4204-BA7B-A34A9B437508}" presName="rootConnector" presStyleLbl="node3" presStyleIdx="0" presStyleCnt="1"/>
      <dgm:spPr/>
    </dgm:pt>
    <dgm:pt modelId="{D09BC93F-E15A-44E8-AEFA-2250A5715A37}" type="pres">
      <dgm:prSet presAssocID="{CF9709D4-3EDE-4204-BA7B-A34A9B437508}" presName="hierChild4" presStyleCnt="0"/>
      <dgm:spPr/>
    </dgm:pt>
    <dgm:pt modelId="{70DA8766-0875-4FC9-91F8-A15A20C1CFEB}" type="pres">
      <dgm:prSet presAssocID="{D988C0A9-D2F2-41E3-A6F1-29D02D5711D7}" presName="Name37" presStyleLbl="parChTrans1D4" presStyleIdx="0" presStyleCnt="3"/>
      <dgm:spPr/>
    </dgm:pt>
    <dgm:pt modelId="{8B92713E-294A-42E8-A322-1917A3E31E66}" type="pres">
      <dgm:prSet presAssocID="{AF48D470-A55B-47F9-8DBC-EDFEFE334C89}" presName="hierRoot2" presStyleCnt="0">
        <dgm:presLayoutVars>
          <dgm:hierBranch val="init"/>
        </dgm:presLayoutVars>
      </dgm:prSet>
      <dgm:spPr/>
    </dgm:pt>
    <dgm:pt modelId="{83873851-548B-481C-AE16-15D40D19184B}" type="pres">
      <dgm:prSet presAssocID="{AF48D470-A55B-47F9-8DBC-EDFEFE334C89}" presName="rootComposite" presStyleCnt="0"/>
      <dgm:spPr/>
    </dgm:pt>
    <dgm:pt modelId="{531213B0-F359-4A44-B6DE-4D240913D4A5}" type="pres">
      <dgm:prSet presAssocID="{AF48D470-A55B-47F9-8DBC-EDFEFE334C89}" presName="rootText" presStyleLbl="node4" presStyleIdx="0" presStyleCnt="3">
        <dgm:presLayoutVars>
          <dgm:chPref val="3"/>
        </dgm:presLayoutVars>
      </dgm:prSet>
      <dgm:spPr/>
    </dgm:pt>
    <dgm:pt modelId="{63FD3C1B-F432-4E3E-B9E7-0C2B2BE2B57D}" type="pres">
      <dgm:prSet presAssocID="{AF48D470-A55B-47F9-8DBC-EDFEFE334C89}" presName="rootConnector" presStyleLbl="node4" presStyleIdx="0" presStyleCnt="3"/>
      <dgm:spPr/>
    </dgm:pt>
    <dgm:pt modelId="{6475E571-1D24-42D2-92B4-BAB96D4009F4}" type="pres">
      <dgm:prSet presAssocID="{AF48D470-A55B-47F9-8DBC-EDFEFE334C89}" presName="hierChild4" presStyleCnt="0"/>
      <dgm:spPr/>
    </dgm:pt>
    <dgm:pt modelId="{879ED774-686D-40CC-8B6C-C654931EB07D}" type="pres">
      <dgm:prSet presAssocID="{B49F334E-4A5D-436B-A13F-9864CE7606FA}" presName="Name37" presStyleLbl="parChTrans1D4" presStyleIdx="1" presStyleCnt="3"/>
      <dgm:spPr/>
    </dgm:pt>
    <dgm:pt modelId="{1D22388A-FB0A-4F30-822B-BB5210042AE8}" type="pres">
      <dgm:prSet presAssocID="{87032B73-4A87-4FEE-BC01-2BF3F0580848}" presName="hierRoot2" presStyleCnt="0">
        <dgm:presLayoutVars>
          <dgm:hierBranch val="init"/>
        </dgm:presLayoutVars>
      </dgm:prSet>
      <dgm:spPr/>
    </dgm:pt>
    <dgm:pt modelId="{9B953BAE-A128-4DAE-BE63-256BD3CA77BF}" type="pres">
      <dgm:prSet presAssocID="{87032B73-4A87-4FEE-BC01-2BF3F0580848}" presName="rootComposite" presStyleCnt="0"/>
      <dgm:spPr/>
    </dgm:pt>
    <dgm:pt modelId="{B930DE03-CFF9-4320-A40F-0170F00A340A}" type="pres">
      <dgm:prSet presAssocID="{87032B73-4A87-4FEE-BC01-2BF3F0580848}" presName="rootText" presStyleLbl="node4" presStyleIdx="1" presStyleCnt="3">
        <dgm:presLayoutVars>
          <dgm:chPref val="3"/>
        </dgm:presLayoutVars>
      </dgm:prSet>
      <dgm:spPr/>
    </dgm:pt>
    <dgm:pt modelId="{F73D48C8-34F2-4B54-B728-D35390B2A212}" type="pres">
      <dgm:prSet presAssocID="{87032B73-4A87-4FEE-BC01-2BF3F0580848}" presName="rootConnector" presStyleLbl="node4" presStyleIdx="1" presStyleCnt="3"/>
      <dgm:spPr/>
    </dgm:pt>
    <dgm:pt modelId="{D997DF59-F59B-48AF-8436-FBD38B54611D}" type="pres">
      <dgm:prSet presAssocID="{87032B73-4A87-4FEE-BC01-2BF3F0580848}" presName="hierChild4" presStyleCnt="0"/>
      <dgm:spPr/>
    </dgm:pt>
    <dgm:pt modelId="{AA76694A-4B25-48BE-817A-D46E6FBA0298}" type="pres">
      <dgm:prSet presAssocID="{ECF35199-D969-481D-AA10-1413F14B3421}" presName="Name37" presStyleLbl="parChTrans1D4" presStyleIdx="2" presStyleCnt="3"/>
      <dgm:spPr/>
    </dgm:pt>
    <dgm:pt modelId="{C733C5C8-CBC6-403E-8DA0-7023BF08CE6B}" type="pres">
      <dgm:prSet presAssocID="{B30B355C-7611-48E8-96A9-194AA290299A}" presName="hierRoot2" presStyleCnt="0">
        <dgm:presLayoutVars>
          <dgm:hierBranch val="init"/>
        </dgm:presLayoutVars>
      </dgm:prSet>
      <dgm:spPr/>
    </dgm:pt>
    <dgm:pt modelId="{F7BCDFD2-5F18-4D13-B2E1-23218B6876B3}" type="pres">
      <dgm:prSet presAssocID="{B30B355C-7611-48E8-96A9-194AA290299A}" presName="rootComposite" presStyleCnt="0"/>
      <dgm:spPr/>
    </dgm:pt>
    <dgm:pt modelId="{A40B0D01-5C34-427B-8EED-0F137407EF59}" type="pres">
      <dgm:prSet presAssocID="{B30B355C-7611-48E8-96A9-194AA290299A}" presName="rootText" presStyleLbl="node4" presStyleIdx="2" presStyleCnt="3" custLinFactNeighborX="-26434" custLinFactNeighborY="5154">
        <dgm:presLayoutVars>
          <dgm:chPref val="3"/>
        </dgm:presLayoutVars>
      </dgm:prSet>
      <dgm:spPr/>
    </dgm:pt>
    <dgm:pt modelId="{2FE285D6-259C-4CD2-878E-F5A9B9D820F1}" type="pres">
      <dgm:prSet presAssocID="{B30B355C-7611-48E8-96A9-194AA290299A}" presName="rootConnector" presStyleLbl="node4" presStyleIdx="2" presStyleCnt="3"/>
      <dgm:spPr/>
    </dgm:pt>
    <dgm:pt modelId="{B51B1E9F-C912-42AA-8425-5C82749CD847}" type="pres">
      <dgm:prSet presAssocID="{B30B355C-7611-48E8-96A9-194AA290299A}" presName="hierChild4" presStyleCnt="0"/>
      <dgm:spPr/>
    </dgm:pt>
    <dgm:pt modelId="{01FD76F7-F990-4D06-AF5B-04ADDBC09FD2}" type="pres">
      <dgm:prSet presAssocID="{B30B355C-7611-48E8-96A9-194AA290299A}" presName="hierChild5" presStyleCnt="0"/>
      <dgm:spPr/>
    </dgm:pt>
    <dgm:pt modelId="{17FAF445-399A-408F-B441-1BC89DC58AC6}" type="pres">
      <dgm:prSet presAssocID="{87032B73-4A87-4FEE-BC01-2BF3F0580848}" presName="hierChild5" presStyleCnt="0"/>
      <dgm:spPr/>
    </dgm:pt>
    <dgm:pt modelId="{360A20BD-DCE9-4568-BB8A-C893DCE84B8C}" type="pres">
      <dgm:prSet presAssocID="{AF48D470-A55B-47F9-8DBC-EDFEFE334C89}" presName="hierChild5" presStyleCnt="0"/>
      <dgm:spPr/>
    </dgm:pt>
    <dgm:pt modelId="{CB2144C2-5683-4969-A728-2E440ECD028F}" type="pres">
      <dgm:prSet presAssocID="{CF9709D4-3EDE-4204-BA7B-A34A9B437508}" presName="hierChild5" presStyleCnt="0"/>
      <dgm:spPr/>
    </dgm:pt>
    <dgm:pt modelId="{B7E36FAF-A43E-4A90-8242-3A35F727F78F}" type="pres">
      <dgm:prSet presAssocID="{424BB2D3-F939-4574-8362-BB15907DB8CB}" presName="hierChild5" presStyleCnt="0"/>
      <dgm:spPr/>
    </dgm:pt>
    <dgm:pt modelId="{25E0DCAD-0F91-45CD-8CA1-0467EDDE82FE}" type="pres">
      <dgm:prSet presAssocID="{3C0C0A19-3898-4B3F-9E1A-65025E0E2BDF}" presName="hierChild3" presStyleCnt="0"/>
      <dgm:spPr/>
    </dgm:pt>
  </dgm:ptLst>
  <dgm:cxnLst>
    <dgm:cxn modelId="{8E863210-8F93-4CCC-91B8-43447B00B75C}" type="presOf" srcId="{AF48D470-A55B-47F9-8DBC-EDFEFE334C89}" destId="{63FD3C1B-F432-4E3E-B9E7-0C2B2BE2B57D}" srcOrd="1" destOrd="0" presId="urn:microsoft.com/office/officeart/2005/8/layout/orgChart1"/>
    <dgm:cxn modelId="{CB1FE214-5CB1-48F5-AECC-DC088B90A439}" type="presOf" srcId="{B49F334E-4A5D-436B-A13F-9864CE7606FA}" destId="{879ED774-686D-40CC-8B6C-C654931EB07D}" srcOrd="0" destOrd="0" presId="urn:microsoft.com/office/officeart/2005/8/layout/orgChart1"/>
    <dgm:cxn modelId="{EF455016-2230-4E7C-A549-77C55C049E71}" type="presOf" srcId="{AF48D470-A55B-47F9-8DBC-EDFEFE334C89}" destId="{531213B0-F359-4A44-B6DE-4D240913D4A5}" srcOrd="0" destOrd="0" presId="urn:microsoft.com/office/officeart/2005/8/layout/orgChart1"/>
    <dgm:cxn modelId="{23BAD316-0526-4028-96F8-3147738245A5}" type="presOf" srcId="{CF9709D4-3EDE-4204-BA7B-A34A9B437508}" destId="{C618DC41-3824-4D8F-AC7F-6A909E3DCD21}" srcOrd="1" destOrd="0" presId="urn:microsoft.com/office/officeart/2005/8/layout/orgChart1"/>
    <dgm:cxn modelId="{71E23E23-EB26-41ED-8DE1-B0988B80A3DF}" srcId="{87032B73-4A87-4FEE-BC01-2BF3F0580848}" destId="{B30B355C-7611-48E8-96A9-194AA290299A}" srcOrd="0" destOrd="0" parTransId="{ECF35199-D969-481D-AA10-1413F14B3421}" sibTransId="{D32B1C6E-8EFD-41B8-B580-CD27CA684C07}"/>
    <dgm:cxn modelId="{DA2E593E-888C-4E04-9A54-874538B0D807}" srcId="{7584627E-9692-4744-BEA7-269637F6AF6A}" destId="{3C0C0A19-3898-4B3F-9E1A-65025E0E2BDF}" srcOrd="0" destOrd="0" parTransId="{05BD8116-5AC0-4C25-B22B-97CF2CB55C81}" sibTransId="{A03A8365-B959-4598-B14A-DFA13EB2FAF6}"/>
    <dgm:cxn modelId="{4059905C-160F-4F78-8D99-9F8D61D456D8}" type="presOf" srcId="{4F8C50DC-25F1-47C0-8838-AFD245AC5F71}" destId="{C4B22414-5BFD-435D-BA55-A233417B51CC}" srcOrd="0" destOrd="0" presId="urn:microsoft.com/office/officeart/2005/8/layout/orgChart1"/>
    <dgm:cxn modelId="{0160904E-FCF9-43F7-85C0-99D8BC170329}" srcId="{3C0C0A19-3898-4B3F-9E1A-65025E0E2BDF}" destId="{424BB2D3-F939-4574-8362-BB15907DB8CB}" srcOrd="0" destOrd="0" parTransId="{4F8C50DC-25F1-47C0-8838-AFD245AC5F71}" sibTransId="{4E666DB9-E1D4-4AB0-B92C-582068DE7BE1}"/>
    <dgm:cxn modelId="{E89E6F56-D0A7-49CA-B106-A2CE1009DF54}" type="presOf" srcId="{7584627E-9692-4744-BEA7-269637F6AF6A}" destId="{75837E43-C14E-4AF7-97A8-D73B091A76B7}" srcOrd="0" destOrd="0" presId="urn:microsoft.com/office/officeart/2005/8/layout/orgChart1"/>
    <dgm:cxn modelId="{64EC5A56-24CC-4BE4-BFF4-40CFEB5BF686}" srcId="{CF9709D4-3EDE-4204-BA7B-A34A9B437508}" destId="{AF48D470-A55B-47F9-8DBC-EDFEFE334C89}" srcOrd="0" destOrd="0" parTransId="{D988C0A9-D2F2-41E3-A6F1-29D02D5711D7}" sibTransId="{DD85261B-DB04-473A-A62A-7BAA3AE49475}"/>
    <dgm:cxn modelId="{C39B8757-D37D-4893-AC3D-E64670F40019}" type="presOf" srcId="{B975A6EE-730D-4EA3-961B-9E94186DFE95}" destId="{D194AA15-E1DA-4D21-9BA6-846C355E8CE4}" srcOrd="0" destOrd="0" presId="urn:microsoft.com/office/officeart/2005/8/layout/orgChart1"/>
    <dgm:cxn modelId="{22D4EC79-3B54-4B2D-BC0D-319C28704EF9}" srcId="{AF48D470-A55B-47F9-8DBC-EDFEFE334C89}" destId="{87032B73-4A87-4FEE-BC01-2BF3F0580848}" srcOrd="0" destOrd="0" parTransId="{B49F334E-4A5D-436B-A13F-9864CE7606FA}" sibTransId="{1382BE89-8D4B-4C8F-9414-44B91E71CEC3}"/>
    <dgm:cxn modelId="{8430BB5A-9CD2-430B-BAFD-ECCFB3B94C20}" type="presOf" srcId="{CF9709D4-3EDE-4204-BA7B-A34A9B437508}" destId="{E7ADA593-76D5-4093-A90A-5CA503D80C71}" srcOrd="0" destOrd="0" presId="urn:microsoft.com/office/officeart/2005/8/layout/orgChart1"/>
    <dgm:cxn modelId="{D26CC87E-EE7D-4073-BE8E-232B6C73C6F8}" type="presOf" srcId="{D988C0A9-D2F2-41E3-A6F1-29D02D5711D7}" destId="{70DA8766-0875-4FC9-91F8-A15A20C1CFEB}" srcOrd="0" destOrd="0" presId="urn:microsoft.com/office/officeart/2005/8/layout/orgChart1"/>
    <dgm:cxn modelId="{72D364A3-157C-43C2-A42C-70F568666968}" type="presOf" srcId="{87032B73-4A87-4FEE-BC01-2BF3F0580848}" destId="{F73D48C8-34F2-4B54-B728-D35390B2A212}" srcOrd="1" destOrd="0" presId="urn:microsoft.com/office/officeart/2005/8/layout/orgChart1"/>
    <dgm:cxn modelId="{90435FA9-E7F2-401D-A97A-50F0E7155F5E}" type="presOf" srcId="{424BB2D3-F939-4574-8362-BB15907DB8CB}" destId="{C23B1317-0C6D-4AF8-9467-2C025B0FF092}" srcOrd="0" destOrd="0" presId="urn:microsoft.com/office/officeart/2005/8/layout/orgChart1"/>
    <dgm:cxn modelId="{049C2BAD-D88A-4C6D-8A9C-D20D6B3D4D19}" type="presOf" srcId="{3C0C0A19-3898-4B3F-9E1A-65025E0E2BDF}" destId="{3F49CECE-56DE-4DD0-9D95-0ABE1B757972}" srcOrd="1" destOrd="0" presId="urn:microsoft.com/office/officeart/2005/8/layout/orgChart1"/>
    <dgm:cxn modelId="{8ADD63B1-A09A-4AD1-8396-7AB692EAC05F}" type="presOf" srcId="{87032B73-4A87-4FEE-BC01-2BF3F0580848}" destId="{B930DE03-CFF9-4320-A40F-0170F00A340A}" srcOrd="0" destOrd="0" presId="urn:microsoft.com/office/officeart/2005/8/layout/orgChart1"/>
    <dgm:cxn modelId="{8A1DC0BA-026D-4DEB-A1E3-573B942A6053}" type="presOf" srcId="{424BB2D3-F939-4574-8362-BB15907DB8CB}" destId="{81690560-5F5B-48D5-BD69-933E7BDCCFE1}" srcOrd="1" destOrd="0" presId="urn:microsoft.com/office/officeart/2005/8/layout/orgChart1"/>
    <dgm:cxn modelId="{28E924C0-A4E1-4239-A46A-763E3AA54F89}" type="presOf" srcId="{B30B355C-7611-48E8-96A9-194AA290299A}" destId="{A40B0D01-5C34-427B-8EED-0F137407EF59}" srcOrd="0" destOrd="0" presId="urn:microsoft.com/office/officeart/2005/8/layout/orgChart1"/>
    <dgm:cxn modelId="{98FF35C3-448D-498E-AA4A-E8342FFD5B4E}" srcId="{424BB2D3-F939-4574-8362-BB15907DB8CB}" destId="{CF9709D4-3EDE-4204-BA7B-A34A9B437508}" srcOrd="0" destOrd="0" parTransId="{B975A6EE-730D-4EA3-961B-9E94186DFE95}" sibTransId="{09ECC007-ECB7-4A59-A396-BB0324723089}"/>
    <dgm:cxn modelId="{4EC31ECE-9063-4DC3-BF6E-5C51AEE297A5}" type="presOf" srcId="{ECF35199-D969-481D-AA10-1413F14B3421}" destId="{AA76694A-4B25-48BE-817A-D46E6FBA0298}" srcOrd="0" destOrd="0" presId="urn:microsoft.com/office/officeart/2005/8/layout/orgChart1"/>
    <dgm:cxn modelId="{BAEFDBED-4CBC-42A0-AF26-611312CBCB04}" type="presOf" srcId="{B30B355C-7611-48E8-96A9-194AA290299A}" destId="{2FE285D6-259C-4CD2-878E-F5A9B9D820F1}" srcOrd="1" destOrd="0" presId="urn:microsoft.com/office/officeart/2005/8/layout/orgChart1"/>
    <dgm:cxn modelId="{94B379F1-4A3C-4512-BED5-CA0AFC8BE0D1}" type="presOf" srcId="{3C0C0A19-3898-4B3F-9E1A-65025E0E2BDF}" destId="{1E8191ED-71A1-46DF-A3FB-4EADD0F4CBEC}" srcOrd="0" destOrd="0" presId="urn:microsoft.com/office/officeart/2005/8/layout/orgChart1"/>
    <dgm:cxn modelId="{4E4DE44F-8932-48B9-8DD5-DCDAD3D0F146}" type="presParOf" srcId="{75837E43-C14E-4AF7-97A8-D73B091A76B7}" destId="{168F4AA2-4117-4F5A-A418-4E63C9EB1301}" srcOrd="0" destOrd="0" presId="urn:microsoft.com/office/officeart/2005/8/layout/orgChart1"/>
    <dgm:cxn modelId="{E2AAE93D-C372-42FF-9A80-8B9537E5C68D}" type="presParOf" srcId="{168F4AA2-4117-4F5A-A418-4E63C9EB1301}" destId="{BDB34A06-4BC4-45A7-9861-6E9CA3044AED}" srcOrd="0" destOrd="0" presId="urn:microsoft.com/office/officeart/2005/8/layout/orgChart1"/>
    <dgm:cxn modelId="{3DB77558-1EAF-4882-BAF1-65D930E27196}" type="presParOf" srcId="{BDB34A06-4BC4-45A7-9861-6E9CA3044AED}" destId="{1E8191ED-71A1-46DF-A3FB-4EADD0F4CBEC}" srcOrd="0" destOrd="0" presId="urn:microsoft.com/office/officeart/2005/8/layout/orgChart1"/>
    <dgm:cxn modelId="{6D3AEDC6-DD29-4474-ACC6-E0E53217A7D9}" type="presParOf" srcId="{BDB34A06-4BC4-45A7-9861-6E9CA3044AED}" destId="{3F49CECE-56DE-4DD0-9D95-0ABE1B757972}" srcOrd="1" destOrd="0" presId="urn:microsoft.com/office/officeart/2005/8/layout/orgChart1"/>
    <dgm:cxn modelId="{45A633F4-F57C-42E8-B146-8D49DCE76C28}" type="presParOf" srcId="{168F4AA2-4117-4F5A-A418-4E63C9EB1301}" destId="{F140B4EB-E9DA-41B3-AADC-378ED7BC3100}" srcOrd="1" destOrd="0" presId="urn:microsoft.com/office/officeart/2005/8/layout/orgChart1"/>
    <dgm:cxn modelId="{8F8C22E2-070D-4E21-90B4-AD496FF71B2A}" type="presParOf" srcId="{F140B4EB-E9DA-41B3-AADC-378ED7BC3100}" destId="{C4B22414-5BFD-435D-BA55-A233417B51CC}" srcOrd="0" destOrd="0" presId="urn:microsoft.com/office/officeart/2005/8/layout/orgChart1"/>
    <dgm:cxn modelId="{3260CDD6-3D3C-44D6-8B6D-6FF1D519A6D2}" type="presParOf" srcId="{F140B4EB-E9DA-41B3-AADC-378ED7BC3100}" destId="{0D8A447E-B9BF-4FF0-BB2E-EB1468F38580}" srcOrd="1" destOrd="0" presId="urn:microsoft.com/office/officeart/2005/8/layout/orgChart1"/>
    <dgm:cxn modelId="{81E8A801-5877-404F-8D13-556F226BE4A4}" type="presParOf" srcId="{0D8A447E-B9BF-4FF0-BB2E-EB1468F38580}" destId="{75FB0AF1-43E1-4CB2-A6DC-ED19991C4A15}" srcOrd="0" destOrd="0" presId="urn:microsoft.com/office/officeart/2005/8/layout/orgChart1"/>
    <dgm:cxn modelId="{957401C0-3EE6-483F-BF34-C828834781D0}" type="presParOf" srcId="{75FB0AF1-43E1-4CB2-A6DC-ED19991C4A15}" destId="{C23B1317-0C6D-4AF8-9467-2C025B0FF092}" srcOrd="0" destOrd="0" presId="urn:microsoft.com/office/officeart/2005/8/layout/orgChart1"/>
    <dgm:cxn modelId="{7F884AAB-7618-4245-811F-32A492B0D8DC}" type="presParOf" srcId="{75FB0AF1-43E1-4CB2-A6DC-ED19991C4A15}" destId="{81690560-5F5B-48D5-BD69-933E7BDCCFE1}" srcOrd="1" destOrd="0" presId="urn:microsoft.com/office/officeart/2005/8/layout/orgChart1"/>
    <dgm:cxn modelId="{7FD67366-F6F9-487D-A7BF-333F6229E459}" type="presParOf" srcId="{0D8A447E-B9BF-4FF0-BB2E-EB1468F38580}" destId="{2442020F-3F3E-4BD6-A091-C7C577829A43}" srcOrd="1" destOrd="0" presId="urn:microsoft.com/office/officeart/2005/8/layout/orgChart1"/>
    <dgm:cxn modelId="{0506C211-46BA-43C7-8028-CFB1CBBD1540}" type="presParOf" srcId="{2442020F-3F3E-4BD6-A091-C7C577829A43}" destId="{D194AA15-E1DA-4D21-9BA6-846C355E8CE4}" srcOrd="0" destOrd="0" presId="urn:microsoft.com/office/officeart/2005/8/layout/orgChart1"/>
    <dgm:cxn modelId="{BD155D40-A813-4756-8023-DBF9E0BA3ABD}" type="presParOf" srcId="{2442020F-3F3E-4BD6-A091-C7C577829A43}" destId="{ABFA7012-7D31-4294-B6DF-50486708B7EA}" srcOrd="1" destOrd="0" presId="urn:microsoft.com/office/officeart/2005/8/layout/orgChart1"/>
    <dgm:cxn modelId="{380932F6-B5CF-40DA-8AF0-DF03FA11203E}" type="presParOf" srcId="{ABFA7012-7D31-4294-B6DF-50486708B7EA}" destId="{28A914FF-DA79-41E1-91A3-6544D573FEC7}" srcOrd="0" destOrd="0" presId="urn:microsoft.com/office/officeart/2005/8/layout/orgChart1"/>
    <dgm:cxn modelId="{2F8BF500-848C-4CC3-AB88-486859820F46}" type="presParOf" srcId="{28A914FF-DA79-41E1-91A3-6544D573FEC7}" destId="{E7ADA593-76D5-4093-A90A-5CA503D80C71}" srcOrd="0" destOrd="0" presId="urn:microsoft.com/office/officeart/2005/8/layout/orgChart1"/>
    <dgm:cxn modelId="{5CA9501B-9975-4EFF-A141-DC485A0BE503}" type="presParOf" srcId="{28A914FF-DA79-41E1-91A3-6544D573FEC7}" destId="{C618DC41-3824-4D8F-AC7F-6A909E3DCD21}" srcOrd="1" destOrd="0" presId="urn:microsoft.com/office/officeart/2005/8/layout/orgChart1"/>
    <dgm:cxn modelId="{C3DF711A-4FE9-4499-A187-C3722AF407EB}" type="presParOf" srcId="{ABFA7012-7D31-4294-B6DF-50486708B7EA}" destId="{D09BC93F-E15A-44E8-AEFA-2250A5715A37}" srcOrd="1" destOrd="0" presId="urn:microsoft.com/office/officeart/2005/8/layout/orgChart1"/>
    <dgm:cxn modelId="{DA9AFFB9-EFF2-46F1-930E-B4377E52DB07}" type="presParOf" srcId="{D09BC93F-E15A-44E8-AEFA-2250A5715A37}" destId="{70DA8766-0875-4FC9-91F8-A15A20C1CFEB}" srcOrd="0" destOrd="0" presId="urn:microsoft.com/office/officeart/2005/8/layout/orgChart1"/>
    <dgm:cxn modelId="{4D6E1A7A-3695-4C97-9C35-FEC9F31DFA85}" type="presParOf" srcId="{D09BC93F-E15A-44E8-AEFA-2250A5715A37}" destId="{8B92713E-294A-42E8-A322-1917A3E31E66}" srcOrd="1" destOrd="0" presId="urn:microsoft.com/office/officeart/2005/8/layout/orgChart1"/>
    <dgm:cxn modelId="{FC763F31-ADD7-449D-ADA8-6C07243AC147}" type="presParOf" srcId="{8B92713E-294A-42E8-A322-1917A3E31E66}" destId="{83873851-548B-481C-AE16-15D40D19184B}" srcOrd="0" destOrd="0" presId="urn:microsoft.com/office/officeart/2005/8/layout/orgChart1"/>
    <dgm:cxn modelId="{12BB1EFA-0BED-48C9-89FA-886B4AE8EDA6}" type="presParOf" srcId="{83873851-548B-481C-AE16-15D40D19184B}" destId="{531213B0-F359-4A44-B6DE-4D240913D4A5}" srcOrd="0" destOrd="0" presId="urn:microsoft.com/office/officeart/2005/8/layout/orgChart1"/>
    <dgm:cxn modelId="{84568423-165F-4EF2-A2D4-6967114A9681}" type="presParOf" srcId="{83873851-548B-481C-AE16-15D40D19184B}" destId="{63FD3C1B-F432-4E3E-B9E7-0C2B2BE2B57D}" srcOrd="1" destOrd="0" presId="urn:microsoft.com/office/officeart/2005/8/layout/orgChart1"/>
    <dgm:cxn modelId="{0DF0CC5F-C513-44C8-9E9D-19ADC4F7A2AA}" type="presParOf" srcId="{8B92713E-294A-42E8-A322-1917A3E31E66}" destId="{6475E571-1D24-42D2-92B4-BAB96D4009F4}" srcOrd="1" destOrd="0" presId="urn:microsoft.com/office/officeart/2005/8/layout/orgChart1"/>
    <dgm:cxn modelId="{BF68E065-F8A3-4507-B7D5-056FE546BD0F}" type="presParOf" srcId="{6475E571-1D24-42D2-92B4-BAB96D4009F4}" destId="{879ED774-686D-40CC-8B6C-C654931EB07D}" srcOrd="0" destOrd="0" presId="urn:microsoft.com/office/officeart/2005/8/layout/orgChart1"/>
    <dgm:cxn modelId="{6D18C468-DAC4-4CF6-A83D-D856FCF850F3}" type="presParOf" srcId="{6475E571-1D24-42D2-92B4-BAB96D4009F4}" destId="{1D22388A-FB0A-4F30-822B-BB5210042AE8}" srcOrd="1" destOrd="0" presId="urn:microsoft.com/office/officeart/2005/8/layout/orgChart1"/>
    <dgm:cxn modelId="{40B01452-010B-450D-A02B-3CCBC8D315DA}" type="presParOf" srcId="{1D22388A-FB0A-4F30-822B-BB5210042AE8}" destId="{9B953BAE-A128-4DAE-BE63-256BD3CA77BF}" srcOrd="0" destOrd="0" presId="urn:microsoft.com/office/officeart/2005/8/layout/orgChart1"/>
    <dgm:cxn modelId="{2155BF31-B978-4B5E-841B-8DC4B590CB53}" type="presParOf" srcId="{9B953BAE-A128-4DAE-BE63-256BD3CA77BF}" destId="{B930DE03-CFF9-4320-A40F-0170F00A340A}" srcOrd="0" destOrd="0" presId="urn:microsoft.com/office/officeart/2005/8/layout/orgChart1"/>
    <dgm:cxn modelId="{EC421C6F-DEC7-486C-BE7A-34BD3DDAB1B8}" type="presParOf" srcId="{9B953BAE-A128-4DAE-BE63-256BD3CA77BF}" destId="{F73D48C8-34F2-4B54-B728-D35390B2A212}" srcOrd="1" destOrd="0" presId="urn:microsoft.com/office/officeart/2005/8/layout/orgChart1"/>
    <dgm:cxn modelId="{F19DEA7C-3B95-44E3-8CF5-44F6AF3A9D09}" type="presParOf" srcId="{1D22388A-FB0A-4F30-822B-BB5210042AE8}" destId="{D997DF59-F59B-48AF-8436-FBD38B54611D}" srcOrd="1" destOrd="0" presId="urn:microsoft.com/office/officeart/2005/8/layout/orgChart1"/>
    <dgm:cxn modelId="{90E43516-433C-4376-A0E4-EB342D559584}" type="presParOf" srcId="{D997DF59-F59B-48AF-8436-FBD38B54611D}" destId="{AA76694A-4B25-48BE-817A-D46E6FBA0298}" srcOrd="0" destOrd="0" presId="urn:microsoft.com/office/officeart/2005/8/layout/orgChart1"/>
    <dgm:cxn modelId="{B3826B0C-69EE-4AD9-9C96-0B81CDEC0C69}" type="presParOf" srcId="{D997DF59-F59B-48AF-8436-FBD38B54611D}" destId="{C733C5C8-CBC6-403E-8DA0-7023BF08CE6B}" srcOrd="1" destOrd="0" presId="urn:microsoft.com/office/officeart/2005/8/layout/orgChart1"/>
    <dgm:cxn modelId="{B8D0178E-0F95-4FD6-BA71-0A28C4D14EC8}" type="presParOf" srcId="{C733C5C8-CBC6-403E-8DA0-7023BF08CE6B}" destId="{F7BCDFD2-5F18-4D13-B2E1-23218B6876B3}" srcOrd="0" destOrd="0" presId="urn:microsoft.com/office/officeart/2005/8/layout/orgChart1"/>
    <dgm:cxn modelId="{217E105D-8E27-43FA-9EED-E293AE8FA212}" type="presParOf" srcId="{F7BCDFD2-5F18-4D13-B2E1-23218B6876B3}" destId="{A40B0D01-5C34-427B-8EED-0F137407EF59}" srcOrd="0" destOrd="0" presId="urn:microsoft.com/office/officeart/2005/8/layout/orgChart1"/>
    <dgm:cxn modelId="{18E24F62-027D-4879-906D-E220349AF57F}" type="presParOf" srcId="{F7BCDFD2-5F18-4D13-B2E1-23218B6876B3}" destId="{2FE285D6-259C-4CD2-878E-F5A9B9D820F1}" srcOrd="1" destOrd="0" presId="urn:microsoft.com/office/officeart/2005/8/layout/orgChart1"/>
    <dgm:cxn modelId="{F0253C64-A08F-435B-9E06-81D7EF4D760E}" type="presParOf" srcId="{C733C5C8-CBC6-403E-8DA0-7023BF08CE6B}" destId="{B51B1E9F-C912-42AA-8425-5C82749CD847}" srcOrd="1" destOrd="0" presId="urn:microsoft.com/office/officeart/2005/8/layout/orgChart1"/>
    <dgm:cxn modelId="{DA9E9883-FD04-41EF-ABA3-6C25FC6F7D95}" type="presParOf" srcId="{C733C5C8-CBC6-403E-8DA0-7023BF08CE6B}" destId="{01FD76F7-F990-4D06-AF5B-04ADDBC09FD2}" srcOrd="2" destOrd="0" presId="urn:microsoft.com/office/officeart/2005/8/layout/orgChart1"/>
    <dgm:cxn modelId="{6E25B146-F69B-4D68-9C8C-5DA719344861}" type="presParOf" srcId="{1D22388A-FB0A-4F30-822B-BB5210042AE8}" destId="{17FAF445-399A-408F-B441-1BC89DC58AC6}" srcOrd="2" destOrd="0" presId="urn:microsoft.com/office/officeart/2005/8/layout/orgChart1"/>
    <dgm:cxn modelId="{4519C657-8355-402A-B207-7A53C48011AA}" type="presParOf" srcId="{8B92713E-294A-42E8-A322-1917A3E31E66}" destId="{360A20BD-DCE9-4568-BB8A-C893DCE84B8C}" srcOrd="2" destOrd="0" presId="urn:microsoft.com/office/officeart/2005/8/layout/orgChart1"/>
    <dgm:cxn modelId="{219BF050-48A2-45B0-8793-6A08B91A430E}" type="presParOf" srcId="{ABFA7012-7D31-4294-B6DF-50486708B7EA}" destId="{CB2144C2-5683-4969-A728-2E440ECD028F}" srcOrd="2" destOrd="0" presId="urn:microsoft.com/office/officeart/2005/8/layout/orgChart1"/>
    <dgm:cxn modelId="{5363EB69-2221-4480-8797-D87E9BCCD7CF}" type="presParOf" srcId="{0D8A447E-B9BF-4FF0-BB2E-EB1468F38580}" destId="{B7E36FAF-A43E-4A90-8242-3A35F727F78F}" srcOrd="2" destOrd="0" presId="urn:microsoft.com/office/officeart/2005/8/layout/orgChart1"/>
    <dgm:cxn modelId="{EE8841B9-DCFD-4C2D-986D-041A7D9C99CC}" type="presParOf" srcId="{168F4AA2-4117-4F5A-A418-4E63C9EB1301}" destId="{25E0DCAD-0F91-45CD-8CA1-0467EDDE82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694A-4B25-48BE-817A-D46E6FBA0298}">
      <dsp:nvSpPr>
        <dsp:cNvPr id="0" name=""/>
        <dsp:cNvSpPr/>
      </dsp:nvSpPr>
      <dsp:spPr>
        <a:xfrm>
          <a:off x="739125" y="3124593"/>
          <a:ext cx="106932" cy="431180"/>
        </a:xfrm>
        <a:custGeom>
          <a:avLst/>
          <a:gdLst/>
          <a:ahLst/>
          <a:cxnLst/>
          <a:rect l="0" t="0" r="0" b="0"/>
          <a:pathLst>
            <a:path>
              <a:moveTo>
                <a:pt x="106932" y="0"/>
              </a:moveTo>
              <a:lnTo>
                <a:pt x="0" y="43118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D774-686D-40CC-8B6C-C654931EB07D}">
      <dsp:nvSpPr>
        <dsp:cNvPr id="0" name=""/>
        <dsp:cNvSpPr/>
      </dsp:nvSpPr>
      <dsp:spPr>
        <a:xfrm>
          <a:off x="1174422" y="2460592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8766-0875-4FC9-91F8-A15A20C1CFEB}">
      <dsp:nvSpPr>
        <dsp:cNvPr id="0" name=""/>
        <dsp:cNvSpPr/>
      </dsp:nvSpPr>
      <dsp:spPr>
        <a:xfrm>
          <a:off x="1174422" y="1796591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4AA15-E1DA-4D21-9BA6-846C355E8CE4}">
      <dsp:nvSpPr>
        <dsp:cNvPr id="0" name=""/>
        <dsp:cNvSpPr/>
      </dsp:nvSpPr>
      <dsp:spPr>
        <a:xfrm>
          <a:off x="1174422" y="1132589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414-5BFD-435D-BA55-A233417B51CC}">
      <dsp:nvSpPr>
        <dsp:cNvPr id="0" name=""/>
        <dsp:cNvSpPr/>
      </dsp:nvSpPr>
      <dsp:spPr>
        <a:xfrm>
          <a:off x="1174422" y="468588"/>
          <a:ext cx="91440" cy="196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3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191ED-71A1-46DF-A3FB-4EADD0F4CBEC}">
      <dsp:nvSpPr>
        <dsp:cNvPr id="0" name=""/>
        <dsp:cNvSpPr/>
      </dsp:nvSpPr>
      <dsp:spPr>
        <a:xfrm>
          <a:off x="752536" y="982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تصميم الشبكة</a:t>
          </a:r>
          <a:endParaRPr lang="en-US" sz="1600" kern="1200" dirty="0"/>
        </a:p>
      </dsp:txBody>
      <dsp:txXfrm>
        <a:off x="752536" y="982"/>
        <a:ext cx="935213" cy="467606"/>
      </dsp:txXfrm>
    </dsp:sp>
    <dsp:sp modelId="{C23B1317-0C6D-4AF8-9467-2C025B0FF092}">
      <dsp:nvSpPr>
        <dsp:cNvPr id="0" name=""/>
        <dsp:cNvSpPr/>
      </dsp:nvSpPr>
      <dsp:spPr>
        <a:xfrm>
          <a:off x="752536" y="664983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مرحلة جمع بيانات</a:t>
          </a:r>
          <a:endParaRPr lang="en-US" sz="1600" kern="1200" dirty="0"/>
        </a:p>
      </dsp:txBody>
      <dsp:txXfrm>
        <a:off x="752536" y="664983"/>
        <a:ext cx="935213" cy="467606"/>
      </dsp:txXfrm>
    </dsp:sp>
    <dsp:sp modelId="{E7ADA593-76D5-4093-A90A-5CA503D80C71}">
      <dsp:nvSpPr>
        <dsp:cNvPr id="0" name=""/>
        <dsp:cNvSpPr/>
      </dsp:nvSpPr>
      <dsp:spPr>
        <a:xfrm>
          <a:off x="752536" y="1328984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تحليل البيانات</a:t>
          </a:r>
          <a:endParaRPr lang="en-US" sz="1600" kern="1200" dirty="0"/>
        </a:p>
      </dsp:txBody>
      <dsp:txXfrm>
        <a:off x="752536" y="1328984"/>
        <a:ext cx="935213" cy="467606"/>
      </dsp:txXfrm>
    </dsp:sp>
    <dsp:sp modelId="{531213B0-F359-4A44-B6DE-4D240913D4A5}">
      <dsp:nvSpPr>
        <dsp:cNvPr id="0" name=""/>
        <dsp:cNvSpPr/>
      </dsp:nvSpPr>
      <dsp:spPr>
        <a:xfrm>
          <a:off x="752536" y="1992985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FTP</a:t>
          </a:r>
        </a:p>
      </dsp:txBody>
      <dsp:txXfrm>
        <a:off x="752536" y="1992985"/>
        <a:ext cx="935213" cy="467606"/>
      </dsp:txXfrm>
    </dsp:sp>
    <dsp:sp modelId="{B930DE03-CFF9-4320-A40F-0170F00A340A}">
      <dsp:nvSpPr>
        <dsp:cNvPr id="0" name=""/>
        <dsp:cNvSpPr/>
      </dsp:nvSpPr>
      <dsp:spPr>
        <a:xfrm>
          <a:off x="752536" y="2656987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</a:t>
          </a:r>
        </a:p>
      </dsp:txBody>
      <dsp:txXfrm>
        <a:off x="752536" y="2656987"/>
        <a:ext cx="935213" cy="467606"/>
      </dsp:txXfrm>
    </dsp:sp>
    <dsp:sp modelId="{A40B0D01-5C34-427B-8EED-0F137407EF59}">
      <dsp:nvSpPr>
        <dsp:cNvPr id="0" name=""/>
        <dsp:cNvSpPr/>
      </dsp:nvSpPr>
      <dsp:spPr>
        <a:xfrm>
          <a:off x="739125" y="3321970"/>
          <a:ext cx="935213" cy="467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Y" sz="1600" kern="1200" dirty="0"/>
            <a:t>شبكة تخزين فعالة و آمنة</a:t>
          </a:r>
          <a:endParaRPr lang="en-US" sz="1600" kern="1200" dirty="0"/>
        </a:p>
      </dsp:txBody>
      <dsp:txXfrm>
        <a:off x="739125" y="3321970"/>
        <a:ext cx="935213" cy="46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321" y="1917290"/>
            <a:ext cx="8096860" cy="14674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657" y="3639165"/>
            <a:ext cx="776610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9" y="12847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79871"/>
            <a:ext cx="8229600" cy="35691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436033"/>
            <a:ext cx="655593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013" y="1209366"/>
            <a:ext cx="6526162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3890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2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2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999" y="1814052"/>
            <a:ext cx="4752211" cy="1622322"/>
          </a:xfrm>
        </p:spPr>
        <p:txBody>
          <a:bodyPr>
            <a:normAutofit/>
          </a:bodyPr>
          <a:lstStyle/>
          <a:p>
            <a:pPr algn="ctr"/>
            <a:r>
              <a:rPr lang="ar-SA" dirty="0">
                <a:ea typeface="+mj-lt"/>
                <a:cs typeface="+mj-lt"/>
              </a:rPr>
              <a:t>تصميم شبكة ربط لجامعة قرطبة فرع حلب و القامشلي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9454" y="3636934"/>
            <a:ext cx="6308326" cy="127805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rtl="1"/>
            <a:r>
              <a:rPr lang="ar-SA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الدكتور المشرف :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Calibri"/>
            </a:endParaRPr>
          </a:p>
          <a:p>
            <a:pPr rtl="1"/>
            <a:r>
              <a:rPr lang="ar-SA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           د. </a:t>
            </a:r>
            <a:r>
              <a:rPr lang="ar-SY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يوسف بياع                                 د. محمد رواس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Calibri"/>
            </a:endParaRPr>
          </a:p>
          <a:p>
            <a:pPr rtl="1"/>
            <a:r>
              <a:rPr lang="ar-SY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تقدمة الطالبان</a:t>
            </a:r>
            <a:r>
              <a:rPr lang="ar-SA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:</a:t>
            </a:r>
            <a:endParaRPr lang="ar-SY" dirty="0">
              <a:solidFill>
                <a:schemeClr val="accent1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rtl="1"/>
            <a:r>
              <a:rPr lang="ar-SY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 </a:t>
            </a:r>
            <a:r>
              <a:rPr lang="ar-SA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         </a:t>
            </a:r>
            <a:r>
              <a:rPr lang="ar-SY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محمد بنيان مسلاتي صابوني               عمر خالد عبدالحميد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3C313-1FD5-7BDD-67F4-1EC4403D7D30}"/>
              </a:ext>
            </a:extLst>
          </p:cNvPr>
          <p:cNvSpPr txBox="1"/>
          <p:nvPr/>
        </p:nvSpPr>
        <p:spPr>
          <a:xfrm>
            <a:off x="0" y="1294263"/>
            <a:ext cx="20376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1"/>
            <a:r>
              <a:rPr lang="en-US" sz="1600" dirty="0" err="1">
                <a:solidFill>
                  <a:schemeClr val="bg1"/>
                </a:solidFill>
                <a:latin typeface="+mj-lt"/>
                <a:ea typeface="+mj-lt"/>
                <a:cs typeface="+mj-lt"/>
              </a:rPr>
              <a:t>العام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ea typeface="+mj-lt"/>
                <a:cs typeface="+mj-lt"/>
              </a:rPr>
              <a:t>الدراسي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 2022-2023</a:t>
            </a:r>
            <a:endParaRPr lang="en-US" dirty="0"/>
          </a:p>
          <a:p>
            <a:pPr algn="l"/>
            <a:endParaRPr lang="en-US" sz="12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9E0F8-F7F4-49C5-4B71-B1A50AA78AF0}"/>
              </a:ext>
            </a:extLst>
          </p:cNvPr>
          <p:cNvSpPr txBox="1"/>
          <p:nvPr/>
        </p:nvSpPr>
        <p:spPr>
          <a:xfrm>
            <a:off x="6245790" y="15892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ar-SA" sz="16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الجمهورية العربية السورية</a:t>
            </a:r>
          </a:p>
          <a:p>
            <a:pPr algn="r"/>
            <a:r>
              <a:rPr lang="ar-SA" sz="16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جامعة قرطبة الخاصة</a:t>
            </a:r>
          </a:p>
          <a:p>
            <a:pPr algn="r"/>
            <a:r>
              <a:rPr lang="ar-SA" sz="16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هندسة الاتصالات</a:t>
            </a:r>
          </a:p>
        </p:txBody>
      </p:sp>
      <p:pic>
        <p:nvPicPr>
          <p:cNvPr id="7" name="Picture 7" descr="Shape&#10;&#10;Description automatically generated">
            <a:extLst>
              <a:ext uri="{FF2B5EF4-FFF2-40B4-BE49-F238E27FC236}">
                <a16:creationId xmlns:a16="http://schemas.microsoft.com/office/drawing/2014/main" id="{8D2A3F28-E202-61CE-2000-E75A0B64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" y="60138"/>
            <a:ext cx="1356856" cy="11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/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A4D8613-F28F-42D3-8924-4F00852947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502" y="942753"/>
            <a:ext cx="4292010" cy="4200747"/>
          </a:xfrm>
          <a:prstGeom prst="rect">
            <a:avLst/>
          </a:prstGeom>
        </p:spPr>
      </p:pic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2A2643C-6CC1-483F-BEF8-642C5AF01C61}"/>
              </a:ext>
            </a:extLst>
          </p:cNvPr>
          <p:cNvSpPr/>
          <p:nvPr/>
        </p:nvSpPr>
        <p:spPr>
          <a:xfrm flipH="1">
            <a:off x="8555665" y="2006010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811E-2415-44E8-9805-360C0F5621A1}"/>
              </a:ext>
            </a:extLst>
          </p:cNvPr>
          <p:cNvSpPr/>
          <p:nvPr/>
        </p:nvSpPr>
        <p:spPr>
          <a:xfrm>
            <a:off x="7161913" y="2355617"/>
            <a:ext cx="1743740" cy="3123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053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/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2A2643C-6CC1-483F-BEF8-642C5AF01C61}"/>
              </a:ext>
            </a:extLst>
          </p:cNvPr>
          <p:cNvSpPr/>
          <p:nvPr/>
        </p:nvSpPr>
        <p:spPr>
          <a:xfrm flipH="1">
            <a:off x="8555665" y="2665228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1DC6E-5D85-4FC5-80EF-DD5AC56A1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158" y="942990"/>
            <a:ext cx="4247707" cy="42005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8505AD-E3EB-480A-BE7F-08E4C26F6041}"/>
              </a:ext>
            </a:extLst>
          </p:cNvPr>
          <p:cNvSpPr/>
          <p:nvPr/>
        </p:nvSpPr>
        <p:spPr>
          <a:xfrm>
            <a:off x="7161913" y="3043245"/>
            <a:ext cx="1743740" cy="3123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97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78AE-7EA2-4DCA-924F-158EA7F8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/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2A2643C-6CC1-483F-BEF8-642C5AF01C61}"/>
              </a:ext>
            </a:extLst>
          </p:cNvPr>
          <p:cNvSpPr/>
          <p:nvPr/>
        </p:nvSpPr>
        <p:spPr>
          <a:xfrm flipH="1">
            <a:off x="8555665" y="3326660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B4616-F3E6-45E8-A272-F6873240A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942753"/>
            <a:ext cx="4291935" cy="4200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E3F213-FC41-404F-B44E-DA2C4E0E80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0198" y="1509822"/>
            <a:ext cx="3696871" cy="36336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943B34-6894-427F-8B8F-BDA7C21F254A}"/>
              </a:ext>
            </a:extLst>
          </p:cNvPr>
          <p:cNvSpPr/>
          <p:nvPr/>
        </p:nvSpPr>
        <p:spPr>
          <a:xfrm>
            <a:off x="7230139" y="3707218"/>
            <a:ext cx="1743740" cy="3123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29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/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2A2643C-6CC1-483F-BEF8-642C5AF01C61}"/>
              </a:ext>
            </a:extLst>
          </p:cNvPr>
          <p:cNvSpPr/>
          <p:nvPr/>
        </p:nvSpPr>
        <p:spPr>
          <a:xfrm flipH="1">
            <a:off x="8555665" y="3997842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D4775-2D73-4ACB-972C-D66B5BF37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7146845" cy="3416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4CE987-F9D6-4E01-82B2-5E045221F5F4}"/>
              </a:ext>
            </a:extLst>
          </p:cNvPr>
          <p:cNvSpPr/>
          <p:nvPr/>
        </p:nvSpPr>
        <p:spPr>
          <a:xfrm>
            <a:off x="7074195" y="4359349"/>
            <a:ext cx="1743740" cy="1419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BB773-8653-4B6D-B1DD-6498BF061A75}"/>
              </a:ext>
            </a:extLst>
          </p:cNvPr>
          <p:cNvSpPr/>
          <p:nvPr/>
        </p:nvSpPr>
        <p:spPr>
          <a:xfrm>
            <a:off x="-1" y="181429"/>
            <a:ext cx="7146845" cy="159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2B178BDA-693C-4C45-BE16-9B1B322855DD}"/>
              </a:ext>
            </a:extLst>
          </p:cNvPr>
          <p:cNvSpPr/>
          <p:nvPr/>
        </p:nvSpPr>
        <p:spPr>
          <a:xfrm rot="16200000">
            <a:off x="751117" y="199572"/>
            <a:ext cx="304800" cy="399143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03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/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2A2643C-6CC1-483F-BEF8-642C5AF01C61}"/>
              </a:ext>
            </a:extLst>
          </p:cNvPr>
          <p:cNvSpPr/>
          <p:nvPr/>
        </p:nvSpPr>
        <p:spPr>
          <a:xfrm flipH="1">
            <a:off x="8598195" y="4692503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47826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699608-CC12-45F8-898E-F38D08C8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83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BB9D-6D2D-4C28-B18E-6E0D0FFD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 err="1">
                <a:ea typeface="+mn-lt"/>
                <a:cs typeface="+mn-lt"/>
              </a:rPr>
              <a:t>الآفاق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المستقبلية</a:t>
            </a:r>
            <a:r>
              <a:rPr lang="ar-SA" dirty="0">
                <a:ea typeface="+mj-lt"/>
                <a:cs typeface="+mj-lt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E04F8-94C5-4F82-B9BA-987908AB3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578" y="1732943"/>
            <a:ext cx="6411719" cy="2497853"/>
          </a:xfrm>
        </p:spPr>
        <p:txBody>
          <a:bodyPr>
            <a:normAutofit/>
          </a:bodyPr>
          <a:lstStyle/>
          <a:p>
            <a:pPr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استخدام بروتوكول ال</a:t>
            </a:r>
            <a:r>
              <a:rPr lang="en-US" sz="2000" dirty="0">
                <a:effectLst/>
                <a:latin typeface="Simplified Arabic" panose="02020603050405020304" pitchFamily="18" charset="-78"/>
                <a:ea typeface="Calibri" panose="020F0502020204030204" pitchFamily="34" charset="0"/>
                <a:cs typeface="Arial" panose="020B0604020202020204" pitchFamily="34" charset="0"/>
              </a:rPr>
              <a:t>IMAP </a:t>
            </a: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بدلا من ال</a:t>
            </a:r>
            <a:r>
              <a:rPr lang="en-US" sz="2000" dirty="0">
                <a:effectLst/>
                <a:latin typeface="Simplified Arabic" panose="02020603050405020304" pitchFamily="18" charset="-78"/>
                <a:ea typeface="Calibri" panose="020F0502020204030204" pitchFamily="34" charset="0"/>
                <a:cs typeface="Arial" panose="020B0604020202020204" pitchFamily="34" charset="0"/>
              </a:rPr>
              <a:t>POP3 </a:t>
            </a: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في عملية مزامنة رسائل البريد.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استخدام بروتوكول ال </a:t>
            </a:r>
            <a:r>
              <a:rPr lang="en-US" sz="2000" dirty="0">
                <a:effectLst/>
                <a:latin typeface="Simplified Arabic" panose="02020603050405020304" pitchFamily="18" charset="-78"/>
                <a:ea typeface="Calibri" panose="020F0502020204030204" pitchFamily="34" charset="0"/>
                <a:cs typeface="Arial" panose="020B0604020202020204" pitchFamily="34" charset="0"/>
              </a:rPr>
              <a:t>GLBP</a:t>
            </a: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بدلا من ال </a:t>
            </a:r>
            <a:r>
              <a:rPr lang="en-US" sz="2000" dirty="0">
                <a:effectLst/>
                <a:latin typeface="Simplified Arabic" panose="02020603050405020304" pitchFamily="18" charset="-78"/>
                <a:ea typeface="Calibri" panose="020F0502020204030204" pitchFamily="34" charset="0"/>
                <a:cs typeface="Arial" panose="020B0604020202020204" pitchFamily="34" charset="0"/>
              </a:rPr>
              <a:t>HSRP</a:t>
            </a: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وذلك ليتم موازنة الحمل على أكثر من موجه في الوقت ذاته.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منع الاتصال باستخدام </a:t>
            </a:r>
            <a:r>
              <a:rPr lang="ar-SY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بروتوكول ال</a:t>
            </a:r>
            <a:r>
              <a:rPr lang="en-US" sz="2000" dirty="0">
                <a:effectLst/>
                <a:latin typeface="Simplified Arabic" panose="02020603050405020304" pitchFamily="18" charset="-78"/>
                <a:ea typeface="Calibri" panose="020F0502020204030204" pitchFamily="34" charset="0"/>
                <a:cs typeface="Arial" panose="020B0604020202020204" pitchFamily="34" charset="0"/>
              </a:rPr>
              <a:t> Telnet </a:t>
            </a:r>
            <a:r>
              <a:rPr lang="ar-SY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السماح فقط الدخول الى الأجهزة باستخدام بروتوكول ال </a:t>
            </a:r>
            <a:r>
              <a:rPr lang="en-US" sz="2000" dirty="0">
                <a:effectLst/>
                <a:latin typeface="Simplified Arabic" panose="02020603050405020304" pitchFamily="18" charset="-78"/>
                <a:ea typeface="Calibri" panose="020F0502020204030204" pitchFamily="34" charset="0"/>
                <a:cs typeface="Arial" panose="020B0604020202020204" pitchFamily="34" charset="0"/>
              </a:rPr>
              <a:t>SSH</a:t>
            </a:r>
            <a:r>
              <a:rPr lang="ar-SY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plified Arabic" panose="02020603050405020304" pitchFamily="18" charset="-78"/>
              </a:rPr>
              <a:t> وذلك لجعل كامل الاتصال مشفر.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78747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6C84-BF6A-4A7D-9B33-A99E80ECC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Y" dirty="0"/>
              <a:t>شكرا لحضوركم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E03E6-678A-4AF8-9724-214083696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1485" y="4043202"/>
            <a:ext cx="7766107" cy="678426"/>
          </a:xfrm>
        </p:spPr>
        <p:txBody>
          <a:bodyPr>
            <a:normAutofit/>
          </a:bodyPr>
          <a:lstStyle/>
          <a:p>
            <a:pPr algn="ctr"/>
            <a:r>
              <a:rPr lang="ar-SY" sz="3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نأمل بأن العرض نال إعجابكم</a:t>
            </a:r>
            <a:endParaRPr lang="en-US" sz="32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941488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خطوات</a:t>
            </a:r>
            <a:r>
              <a:rPr lang="en-US" dirty="0"/>
              <a:t> </a:t>
            </a:r>
            <a:r>
              <a:rPr lang="en-US" dirty="0" err="1"/>
              <a:t>العرض</a:t>
            </a:r>
            <a:r>
              <a:rPr lang="ar-SA" dirty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8707" y="1920837"/>
            <a:ext cx="4109710" cy="216206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en-US" dirty="0" err="1"/>
              <a:t>أهمية</a:t>
            </a:r>
            <a:r>
              <a:rPr lang="en-US" dirty="0"/>
              <a:t> </a:t>
            </a:r>
            <a:r>
              <a:rPr lang="en-US" dirty="0" err="1">
                <a:latin typeface="Simplified Arabic"/>
                <a:cs typeface="Simplified Arabic"/>
              </a:rPr>
              <a:t>المشروع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en-US" dirty="0" err="1">
                <a:ea typeface="+mn-lt"/>
                <a:cs typeface="+mn-lt"/>
              </a:rPr>
              <a:t>الأجهزة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المستخدمة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في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المشروع</a:t>
            </a:r>
            <a:endParaRPr lang="en-US" dirty="0">
              <a:cs typeface="Calibri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Y" dirty="0">
                <a:ea typeface="+mn-lt"/>
                <a:cs typeface="+mn-lt"/>
              </a:rPr>
              <a:t>مخطط الية العمل</a:t>
            </a:r>
            <a:endParaRPr lang="en-US" dirty="0">
              <a:cs typeface="Calibri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en-US" dirty="0" err="1">
                <a:ea typeface="+mn-lt"/>
                <a:cs typeface="+mn-lt"/>
              </a:rPr>
              <a:t>الآفاق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المستقبلية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3323-EB90-4BE8-84C7-65E169FE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أهمية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implified Arabic"/>
                <a:cs typeface="Simplified Arabic"/>
              </a:rPr>
              <a:t>المشروع</a:t>
            </a:r>
            <a:r>
              <a:rPr lang="ar-SA" dirty="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: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9FFC-7D22-491C-BFB2-03187392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241" y="1969046"/>
            <a:ext cx="6526162" cy="2030020"/>
          </a:xfrm>
        </p:spPr>
        <p:txBody>
          <a:bodyPr/>
          <a:lstStyle/>
          <a:p>
            <a:pPr marL="0" indent="0" algn="r">
              <a:buNone/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يهدف هذا المشروع إلى تصميم شبكة تربط بين فرعي جامعة قرطبة الخاصة حلب و القامشلي </a:t>
            </a: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عن طريق انشاء قناة افتراضية و تشفير البيانات المارة من خلالها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 تنظيم عملية مشاركة البيانات بين المستخدمين و توحيد مكان تخزين المعلومات و السماح للمستخدمين من الوصول الى المعلومات المصرحة لهم بسهولة و سرعة و سرية </a:t>
            </a:r>
            <a:r>
              <a:rPr lang="ar-S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بالاضافة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الى جعل موقع الجامعة يستخدم بروتوكول ال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 </a:t>
            </a: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بدلا من بروتوكول ال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</a:t>
            </a: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وذلك لمنع أي عملية اختراق لموقع الجامعة او أي عملية تنصت على المعلومات المدخلة من قبل المستخدمين.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22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الأجهزة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المستخدمة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في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المشروع</a:t>
            </a:r>
            <a:r>
              <a:rPr lang="ar-SA" dirty="0">
                <a:ea typeface="+mj-lt"/>
                <a:cs typeface="+mj-lt"/>
              </a:rPr>
              <a:t>:</a:t>
            </a:r>
            <a:endParaRPr lang="en-US" dirty="0" err="1">
              <a:ea typeface="+mj-lt"/>
              <a:cs typeface="+mj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69D18EF-3CCE-4772-A3D6-C187360BB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53971"/>
              </p:ext>
            </p:extLst>
          </p:nvPr>
        </p:nvGraphicFramePr>
        <p:xfrm>
          <a:off x="414669" y="1056168"/>
          <a:ext cx="8314662" cy="343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331">
                  <a:extLst>
                    <a:ext uri="{9D8B030D-6E8A-4147-A177-3AD203B41FA5}">
                      <a16:colId xmlns:a16="http://schemas.microsoft.com/office/drawing/2014/main" val="2472178498"/>
                    </a:ext>
                  </a:extLst>
                </a:gridCol>
                <a:gridCol w="4157331">
                  <a:extLst>
                    <a:ext uri="{9D8B030D-6E8A-4147-A177-3AD203B41FA5}">
                      <a16:colId xmlns:a16="http://schemas.microsoft.com/office/drawing/2014/main" val="1849090428"/>
                    </a:ext>
                  </a:extLst>
                </a:gridCol>
              </a:tblGrid>
              <a:tr h="687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ea typeface="+mn-lt"/>
                        <a:cs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cs typeface="Calibri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97908"/>
                  </a:ext>
                </a:extLst>
              </a:tr>
              <a:tr h="68757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Router</a:t>
                      </a:r>
                      <a:endParaRPr lang="en-US" dirty="0"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Meraki Server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013497"/>
                  </a:ext>
                </a:extLst>
              </a:tr>
              <a:tr h="68757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Switch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Access Point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b="1" dirty="0"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79484"/>
                  </a:ext>
                </a:extLst>
              </a:tr>
              <a:tr h="68757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Network Controller</a:t>
                      </a:r>
                      <a:endParaRPr lang="en-US" dirty="0"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Voice Over 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986200"/>
                  </a:ext>
                </a:extLst>
              </a:tr>
              <a:tr h="68757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Server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ea typeface="+mn-lt"/>
                          <a:cs typeface="+mn-lt"/>
                        </a:rPr>
                        <a:t>Firewall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35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D5A3D3E-A671-4B2A-83CF-5E80AA160144}"/>
              </a:ext>
            </a:extLst>
          </p:cNvPr>
          <p:cNvSpPr txBox="1">
            <a:spLocks/>
          </p:cNvSpPr>
          <p:nvPr/>
        </p:nvSpPr>
        <p:spPr>
          <a:xfrm>
            <a:off x="703262" y="1818574"/>
            <a:ext cx="3868738" cy="823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1) Router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D6D29A8-830A-49A2-912C-BB8EE010A19F}"/>
              </a:ext>
            </a:extLst>
          </p:cNvPr>
          <p:cNvSpPr txBox="1">
            <a:spLocks/>
          </p:cNvSpPr>
          <p:nvPr/>
        </p:nvSpPr>
        <p:spPr>
          <a:xfrm>
            <a:off x="4764087" y="1818574"/>
            <a:ext cx="3887788" cy="823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2) Switch</a:t>
            </a:r>
          </a:p>
        </p:txBody>
      </p:sp>
      <p:pic>
        <p:nvPicPr>
          <p:cNvPr id="4" name="Content Placeholder 24">
            <a:extLst>
              <a:ext uri="{FF2B5EF4-FFF2-40B4-BE49-F238E27FC236}">
                <a16:creationId xmlns:a16="http://schemas.microsoft.com/office/drawing/2014/main" id="{D30F3420-EE7A-48F2-96D1-B51C7889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18087" y="2642486"/>
            <a:ext cx="3381375" cy="1881188"/>
          </a:xfrm>
          <a:prstGeom prst="rect">
            <a:avLst/>
          </a:prstGeom>
        </p:spPr>
      </p:pic>
      <p:pic>
        <p:nvPicPr>
          <p:cNvPr id="5" name="Content Placeholder 30">
            <a:extLst>
              <a:ext uri="{FF2B5EF4-FFF2-40B4-BE49-F238E27FC236}">
                <a16:creationId xmlns:a16="http://schemas.microsoft.com/office/drawing/2014/main" id="{174F2942-CC36-446C-8618-013C0914D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5675" y="2702811"/>
            <a:ext cx="3362325" cy="18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1D3782-61F6-48C6-AE58-5C197DB342D7}"/>
              </a:ext>
            </a:extLst>
          </p:cNvPr>
          <p:cNvSpPr txBox="1">
            <a:spLocks noChangeArrowheads="1"/>
          </p:cNvSpPr>
          <p:nvPr/>
        </p:nvSpPr>
        <p:spPr>
          <a:xfrm>
            <a:off x="231775" y="1282700"/>
            <a:ext cx="4389438" cy="823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3) Network Controller</a:t>
            </a:r>
          </a:p>
        </p:txBody>
      </p:sp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CB77C1E0-D160-4CBC-A25D-D41738E48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863" y="2225675"/>
            <a:ext cx="4006850" cy="24733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2D449F1-6945-469D-AF18-4F7BC9C81FF6}"/>
              </a:ext>
            </a:extLst>
          </p:cNvPr>
          <p:cNvSpPr txBox="1">
            <a:spLocks noChangeArrowheads="1"/>
          </p:cNvSpPr>
          <p:nvPr/>
        </p:nvSpPr>
        <p:spPr>
          <a:xfrm>
            <a:off x="4952206" y="1282700"/>
            <a:ext cx="3887787" cy="823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4) Server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CE3B3D3-3BF4-4891-ADAE-5B39A2EF5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84738" y="2225675"/>
            <a:ext cx="4022725" cy="24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9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4DB5B13-3B1F-4E66-BB12-86C11383FE56}"/>
              </a:ext>
            </a:extLst>
          </p:cNvPr>
          <p:cNvSpPr txBox="1">
            <a:spLocks noChangeArrowheads="1"/>
          </p:cNvSpPr>
          <p:nvPr/>
        </p:nvSpPr>
        <p:spPr>
          <a:xfrm>
            <a:off x="4791075" y="1782763"/>
            <a:ext cx="3887788" cy="823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6) Access Point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A918A03-F24D-4E00-AF0A-1AF8E123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53025" y="2725738"/>
            <a:ext cx="3163888" cy="1674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49EEED-4D5E-4F48-92E1-20747B2E0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66" y="2693231"/>
            <a:ext cx="3996898" cy="1739826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A6528BE-6721-4358-99BC-D90D1BEE58CB}"/>
              </a:ext>
            </a:extLst>
          </p:cNvPr>
          <p:cNvSpPr txBox="1">
            <a:spLocks noChangeArrowheads="1"/>
          </p:cNvSpPr>
          <p:nvPr/>
        </p:nvSpPr>
        <p:spPr>
          <a:xfrm>
            <a:off x="684212" y="1782763"/>
            <a:ext cx="3887788" cy="823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5) Meraki Server</a:t>
            </a:r>
          </a:p>
        </p:txBody>
      </p:sp>
    </p:spTree>
    <p:extLst>
      <p:ext uri="{BB962C8B-B14F-4D97-AF65-F5344CB8AC3E}">
        <p14:creationId xmlns:p14="http://schemas.microsoft.com/office/powerpoint/2010/main" val="413221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789CE2-A5AE-491C-A536-3FF2D97E646C}"/>
              </a:ext>
            </a:extLst>
          </p:cNvPr>
          <p:cNvSpPr txBox="1">
            <a:spLocks noChangeArrowheads="1"/>
          </p:cNvSpPr>
          <p:nvPr/>
        </p:nvSpPr>
        <p:spPr>
          <a:xfrm>
            <a:off x="468313" y="1125538"/>
            <a:ext cx="3868737" cy="823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7) Voice Over IP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98AE183-094E-4B89-8DC6-4E4838DD4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9" r="5112" b="8333"/>
          <a:stretch>
            <a:fillRect/>
          </a:stretch>
        </p:blipFill>
        <p:spPr>
          <a:xfrm>
            <a:off x="333375" y="2114550"/>
            <a:ext cx="4137025" cy="2197100"/>
          </a:xfrm>
          <a:prstGeom prst="rect">
            <a:avLst/>
          </a:prstGeom>
        </p:spPr>
      </p:pic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D945660-4E22-4CAE-9154-F57F7D015EDD}"/>
              </a:ext>
            </a:extLst>
          </p:cNvPr>
          <p:cNvSpPr txBox="1">
            <a:spLocks noChangeArrowheads="1"/>
          </p:cNvSpPr>
          <p:nvPr/>
        </p:nvSpPr>
        <p:spPr>
          <a:xfrm>
            <a:off x="4722813" y="1125538"/>
            <a:ext cx="3887787" cy="823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8) Firewall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92FA1A-9CD2-47D4-9B5B-4FC72C16E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4388" y="2133600"/>
            <a:ext cx="4084637" cy="21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4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78AE-7EA2-4DCA-924F-158EA7F8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271"/>
            <a:ext cx="8229600" cy="857250"/>
          </a:xfrm>
        </p:spPr>
        <p:txBody>
          <a:bodyPr>
            <a:normAutofit/>
          </a:bodyPr>
          <a:lstStyle/>
          <a:p>
            <a:r>
              <a:rPr lang="ar-SA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Flow Chart </a:t>
            </a:r>
            <a:r>
              <a:rPr lang="ar-SY" dirty="0">
                <a:solidFill>
                  <a:schemeClr val="bg1"/>
                </a:solidFill>
                <a:ea typeface="+mn-lt"/>
                <a:cs typeface="+mn-lt"/>
              </a:rPr>
              <a:t>مخطط الية العمل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6D8F32-5029-47A3-A3C5-FC45319F0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946592"/>
              </p:ext>
            </p:extLst>
          </p:nvPr>
        </p:nvGraphicFramePr>
        <p:xfrm>
          <a:off x="6696739" y="1226261"/>
          <a:ext cx="2674089" cy="37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73444-A070-481E-BB6F-38045C486814}"/>
              </a:ext>
            </a:extLst>
          </p:cNvPr>
          <p:cNvCxnSpPr>
            <a:cxnSpLocks/>
          </p:cNvCxnSpPr>
          <p:nvPr/>
        </p:nvCxnSpPr>
        <p:spPr>
          <a:xfrm>
            <a:off x="7938976" y="4359349"/>
            <a:ext cx="0" cy="147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12B05864-46F5-4900-857D-D7F381AD853F}"/>
              </a:ext>
            </a:extLst>
          </p:cNvPr>
          <p:cNvSpPr/>
          <p:nvPr/>
        </p:nvSpPr>
        <p:spPr>
          <a:xfrm flipH="1">
            <a:off x="8555665" y="1339703"/>
            <a:ext cx="262270" cy="219740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E9E08-57B7-4087-95D3-92A6F652FF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962" y="1095155"/>
            <a:ext cx="4245935" cy="36881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1A83C9-9AEC-4C53-A7A7-C3A2F752350F}"/>
              </a:ext>
            </a:extLst>
          </p:cNvPr>
          <p:cNvSpPr/>
          <p:nvPr/>
        </p:nvSpPr>
        <p:spPr>
          <a:xfrm>
            <a:off x="7074195" y="1672885"/>
            <a:ext cx="1743740" cy="3456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9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On-screen Show (16:9)</PresentationFormat>
  <Paragraphs>78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Aldhabi</vt:lpstr>
      <vt:lpstr>Arial</vt:lpstr>
      <vt:lpstr>Calibri</vt:lpstr>
      <vt:lpstr>Simplified Arabic</vt:lpstr>
      <vt:lpstr>Wingdings</vt:lpstr>
      <vt:lpstr>Office Theme</vt:lpstr>
      <vt:lpstr>تصميم شبكة ربط لجامعة قرطبة فرع حلب و القامشلي</vt:lpstr>
      <vt:lpstr>خطوات العرض :</vt:lpstr>
      <vt:lpstr>أهمية المشروع :  </vt:lpstr>
      <vt:lpstr>الأجهزة المستخدمة في المشروع:</vt:lpstr>
      <vt:lpstr>PowerPoint Presentation</vt:lpstr>
      <vt:lpstr>PowerPoint Presentation</vt:lpstr>
      <vt:lpstr>PowerPoint Presentation</vt:lpstr>
      <vt:lpstr>PowerPoint Presentation</vt:lpstr>
      <vt:lpstr>: Flow Chart مخطط الية العمل </vt:lpstr>
      <vt:lpstr>PowerPoint Presentation</vt:lpstr>
      <vt:lpstr>PowerPoint Presentation</vt:lpstr>
      <vt:lpstr>Flow Chart </vt:lpstr>
      <vt:lpstr>PowerPoint Presentation</vt:lpstr>
      <vt:lpstr>PowerPoint Presentation</vt:lpstr>
      <vt:lpstr>PowerPoint Presentation</vt:lpstr>
      <vt:lpstr>الآفاق المستقبلية:</vt:lpstr>
      <vt:lpstr>شكرا لحضوركم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 Master title style</dc:title>
  <dc:creator/>
  <cp:lastModifiedBy/>
  <cp:revision>122</cp:revision>
  <dcterms:created xsi:type="dcterms:W3CDTF">2017-08-01T15:40:51Z</dcterms:created>
  <dcterms:modified xsi:type="dcterms:W3CDTF">2023-02-18T09:00:28Z</dcterms:modified>
</cp:coreProperties>
</file>