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2" r:id="rId4"/>
    <p:sldId id="292" r:id="rId5"/>
    <p:sldId id="291" r:id="rId6"/>
    <p:sldId id="280" r:id="rId7"/>
    <p:sldId id="258" r:id="rId8"/>
    <p:sldId id="277" r:id="rId9"/>
    <p:sldId id="278" r:id="rId10"/>
    <p:sldId id="260" r:id="rId11"/>
    <p:sldId id="275" r:id="rId12"/>
    <p:sldId id="288" r:id="rId13"/>
    <p:sldId id="285" r:id="rId14"/>
    <p:sldId id="286" r:id="rId15"/>
    <p:sldId id="262" r:id="rId16"/>
    <p:sldId id="289" r:id="rId17"/>
    <p:sldId id="263" r:id="rId18"/>
    <p:sldId id="290" r:id="rId19"/>
    <p:sldId id="279" r:id="rId20"/>
    <p:sldId id="264" r:id="rId21"/>
    <p:sldId id="266" r:id="rId22"/>
    <p:sldId id="267" r:id="rId23"/>
    <p:sldId id="268" r:id="rId24"/>
    <p:sldId id="270" r:id="rId25"/>
    <p:sldId id="271" r:id="rId26"/>
    <p:sldId id="265" r:id="rId27"/>
    <p:sldId id="273" r:id="rId28"/>
    <p:sldId id="274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881" autoAdjust="0"/>
  </p:normalViewPr>
  <p:slideViewPr>
    <p:cSldViewPr snapToGrid="0">
      <p:cViewPr varScale="1">
        <p:scale>
          <a:sx n="108" d="100"/>
          <a:sy n="108" d="100"/>
        </p:scale>
        <p:origin x="691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2-21T20:07:05.46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2-21T20:07:05.468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3" dt="2023-02-21T20:16:53.056" idx="3">
    <p:pos x="106" y="10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mac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4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999" y="1814052"/>
            <a:ext cx="4752211" cy="1622322"/>
          </a:xfrm>
        </p:spPr>
        <p:txBody>
          <a:bodyPr>
            <a:normAutofit/>
          </a:bodyPr>
          <a:lstStyle/>
          <a:p>
            <a:pPr algn="ctr"/>
            <a:r>
              <a:rPr lang="ar-SA" dirty="0">
                <a:ea typeface="+mj-lt"/>
                <a:cs typeface="+mj-lt"/>
              </a:rPr>
              <a:t>تصميم شبكة ربط لجامعة قرطبة فرع حلب و القامشلي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454" y="3636934"/>
            <a:ext cx="6308326" cy="127805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rtl="1"/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الدكتور المشرف :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pPr rtl="1"/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           د. </a:t>
            </a:r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يوسف بياع                                 د. محمد رواس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pPr rtl="1"/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تقدمة الطالبان</a:t>
            </a:r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:</a:t>
            </a:r>
            <a:endParaRPr lang="ar-SY" dirty="0">
              <a:solidFill>
                <a:schemeClr val="accent1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rtl="1"/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 </a:t>
            </a:r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         </a:t>
            </a:r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محمد بنيان مسلاتي صابوني               عمر خالد عبدالحميد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3C313-1FD5-7BDD-67F4-1EC4403D7D30}"/>
              </a:ext>
            </a:extLst>
          </p:cNvPr>
          <p:cNvSpPr txBox="1"/>
          <p:nvPr/>
        </p:nvSpPr>
        <p:spPr>
          <a:xfrm>
            <a:off x="0" y="1294263"/>
            <a:ext cx="20376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1"/>
            <a:r>
              <a:rPr lang="en-US" sz="1600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العام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الدراسي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2022-2023</a:t>
            </a:r>
            <a:endParaRPr lang="en-US" dirty="0"/>
          </a:p>
          <a:p>
            <a:pPr algn="l"/>
            <a:endParaRPr lang="en-US" sz="12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9E0F8-F7F4-49C5-4B71-B1A50AA78AF0}"/>
              </a:ext>
            </a:extLst>
          </p:cNvPr>
          <p:cNvSpPr txBox="1"/>
          <p:nvPr/>
        </p:nvSpPr>
        <p:spPr>
          <a:xfrm>
            <a:off x="6245790" y="15892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ar-SA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الجمهورية العربية السورية</a:t>
            </a:r>
          </a:p>
          <a:p>
            <a:pPr algn="r"/>
            <a:r>
              <a:rPr lang="ar-SA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جامعة قرطبة الخاصة</a:t>
            </a:r>
          </a:p>
          <a:p>
            <a:pPr algn="r"/>
            <a:r>
              <a:rPr lang="ar-SA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هندسة الاتصالات</a:t>
            </a:r>
          </a:p>
        </p:txBody>
      </p:sp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8D2A3F28-E202-61CE-2000-E75A0B64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" y="60138"/>
            <a:ext cx="1356856" cy="11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D6D29A8-830A-49A2-912C-BB8EE010A19F}"/>
              </a:ext>
            </a:extLst>
          </p:cNvPr>
          <p:cNvSpPr txBox="1">
            <a:spLocks/>
          </p:cNvSpPr>
          <p:nvPr/>
        </p:nvSpPr>
        <p:spPr>
          <a:xfrm>
            <a:off x="-231865" y="1883683"/>
            <a:ext cx="3887788" cy="8519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Switch</a:t>
            </a:r>
          </a:p>
        </p:txBody>
      </p:sp>
      <p:pic>
        <p:nvPicPr>
          <p:cNvPr id="4" name="Content Placeholder 24">
            <a:extLst>
              <a:ext uri="{FF2B5EF4-FFF2-40B4-BE49-F238E27FC236}">
                <a16:creationId xmlns:a16="http://schemas.microsoft.com/office/drawing/2014/main" id="{D30F3420-EE7A-48F2-96D1-B51C7889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314" y="2571750"/>
            <a:ext cx="2617431" cy="1456177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2" y="1142948"/>
            <a:ext cx="5188239" cy="36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67" y="1069377"/>
            <a:ext cx="4708172" cy="707156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80" y="1776533"/>
            <a:ext cx="4555359" cy="842842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5" y="3152776"/>
            <a:ext cx="3907049" cy="1433404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95" y="2814312"/>
            <a:ext cx="404869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3E07-7D42-45B3-A1E4-059F9ACD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48" y="1844786"/>
            <a:ext cx="3336704" cy="64899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ea typeface="+mn-ea"/>
                <a:cs typeface="Simplified Arabic" panose="02020603050405020304" pitchFamily="18" charset="-78"/>
              </a:rPr>
              <a:t>Network controller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EB4422B-7211-4002-8F86-D0B46AA33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800" y="955794"/>
            <a:ext cx="4521201" cy="194124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E39FA-F409-4397-8573-80C04E585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8" y="3108888"/>
            <a:ext cx="4463142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3D2A98-534C-42CD-8D00-7EFAB3FE6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6" y="2357218"/>
            <a:ext cx="3277356" cy="18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6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E2E02C-63E1-46F7-8254-1A274A6F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492"/>
            <a:ext cx="9144000" cy="29058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B5B1D4-5208-49F5-B0BE-6A72F6C0D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29"/>
          <a:stretch/>
        </p:blipFill>
        <p:spPr>
          <a:xfrm>
            <a:off x="6130584" y="1820304"/>
            <a:ext cx="2939680" cy="24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3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9F87B4-B241-4289-BC16-27AA04BB0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2467"/>
            <a:ext cx="9144000" cy="4261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07C489-3D2F-4B44-A76D-B9C49433F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262" y="2378763"/>
            <a:ext cx="2267264" cy="1236307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6703FE-3A94-4A3A-A6DC-19A2F4780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882468"/>
            <a:ext cx="9144001" cy="42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49EEED-4D5E-4F48-92E1-20747B2E0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157"/>
            <a:ext cx="3425140" cy="1490943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A6528BE-6721-4358-99BC-D90D1BEE58CB}"/>
              </a:ext>
            </a:extLst>
          </p:cNvPr>
          <p:cNvSpPr txBox="1">
            <a:spLocks noChangeArrowheads="1"/>
          </p:cNvSpPr>
          <p:nvPr/>
        </p:nvSpPr>
        <p:spPr>
          <a:xfrm>
            <a:off x="293902" y="2017153"/>
            <a:ext cx="2757376" cy="6800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Meraki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6052B-8FBF-496A-ACE5-BCD6F5A57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02"/>
          <a:stretch/>
        </p:blipFill>
        <p:spPr>
          <a:xfrm>
            <a:off x="3345180" y="936701"/>
            <a:ext cx="5798820" cy="40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49EEED-4D5E-4F48-92E1-20747B2E0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37"/>
            <a:ext cx="3996898" cy="1739826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A6528BE-6721-4358-99BC-D90D1BEE58CB}"/>
              </a:ext>
            </a:extLst>
          </p:cNvPr>
          <p:cNvSpPr txBox="1">
            <a:spLocks noChangeArrowheads="1"/>
          </p:cNvSpPr>
          <p:nvPr/>
        </p:nvSpPr>
        <p:spPr>
          <a:xfrm>
            <a:off x="595423" y="177983"/>
            <a:ext cx="7953153" cy="651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sz="3600" dirty="0">
                <a:solidFill>
                  <a:schemeClr val="bg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Meraki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F12BC-0F10-4817-890B-701D5F3A9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6841"/>
            <a:ext cx="9144000" cy="4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789CE2-A5AE-491C-A536-3FF2D97E64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22556"/>
            <a:ext cx="3313303" cy="6624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Voice Over IP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8AE183-094E-4B89-8DC6-4E4838DD4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3" r="5113" b="8333"/>
          <a:stretch/>
        </p:blipFill>
        <p:spPr>
          <a:xfrm>
            <a:off x="0" y="2259278"/>
            <a:ext cx="3830758" cy="2197100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D945660-4E22-4CAE-9154-F57F7D015EDD}"/>
              </a:ext>
            </a:extLst>
          </p:cNvPr>
          <p:cNvSpPr txBox="1">
            <a:spLocks noChangeArrowheads="1"/>
          </p:cNvSpPr>
          <p:nvPr/>
        </p:nvSpPr>
        <p:spPr>
          <a:xfrm>
            <a:off x="4722813" y="1125538"/>
            <a:ext cx="388778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n-US" altLang="en-US" dirty="0">
              <a:solidFill>
                <a:schemeClr val="accent6">
                  <a:lumMod val="50000"/>
                </a:schemeClr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41C92-3BF1-402B-AE97-B4D5CF9D4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933450"/>
            <a:ext cx="55530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D6D4AB-B6A8-43C7-B15A-D95E7708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9" b="1"/>
          <a:stretch/>
        </p:blipFill>
        <p:spPr>
          <a:xfrm>
            <a:off x="-106680" y="1318261"/>
            <a:ext cx="9144000" cy="31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6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عنصر نائب للمحتوى 3">
            <a:extLst>
              <a:ext uri="{FF2B5EF4-FFF2-40B4-BE49-F238E27FC236}">
                <a16:creationId xmlns:a16="http://schemas.microsoft.com/office/drawing/2014/main" id="{1CAADDFF-A73F-4B31-824A-265519D7976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11" y="934720"/>
            <a:ext cx="5894136" cy="420878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8EDF082-6B92-4908-8814-96587FAB3C78}"/>
              </a:ext>
            </a:extLst>
          </p:cNvPr>
          <p:cNvSpPr>
            <a:spLocks noGrp="1"/>
          </p:cNvSpPr>
          <p:nvPr/>
        </p:nvSpPr>
        <p:spPr>
          <a:xfrm>
            <a:off x="253882" y="1488880"/>
            <a:ext cx="1910198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all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ea typeface="+mn-ea"/>
                <a:cs typeface="Simplified Arabic" panose="02020603050405020304" pitchFamily="18" charset="-78"/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B956E6-566F-4015-8AC4-34E5DBDB9B7C}"/>
              </a:ext>
            </a:extLst>
          </p:cNvPr>
          <p:cNvSpPr/>
          <p:nvPr/>
        </p:nvSpPr>
        <p:spPr>
          <a:xfrm>
            <a:off x="4530090" y="4533900"/>
            <a:ext cx="457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098823-FE9C-428C-A399-A39DBFFADEAA}"/>
              </a:ext>
            </a:extLst>
          </p:cNvPr>
          <p:cNvSpPr/>
          <p:nvPr/>
        </p:nvSpPr>
        <p:spPr>
          <a:xfrm>
            <a:off x="4505325" y="4627245"/>
            <a:ext cx="541020" cy="5524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خطوات</a:t>
            </a:r>
            <a:r>
              <a:rPr lang="en-US" dirty="0"/>
              <a:t> </a:t>
            </a:r>
            <a:r>
              <a:rPr lang="en-US" dirty="0" err="1"/>
              <a:t>العرض</a:t>
            </a:r>
            <a:r>
              <a:rPr lang="ar-SA" dirty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707" y="1920837"/>
            <a:ext cx="4109710" cy="216206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/>
              <a:t>أهمية</a:t>
            </a:r>
            <a:r>
              <a:rPr lang="en-US" dirty="0"/>
              <a:t> </a:t>
            </a:r>
            <a:r>
              <a:rPr lang="en-US" dirty="0" err="1">
                <a:latin typeface="Simplified Arabic"/>
                <a:cs typeface="Simplified Arabic"/>
              </a:rPr>
              <a:t>المشروع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>
                <a:ea typeface="+mn-lt"/>
                <a:cs typeface="+mn-lt"/>
              </a:rPr>
              <a:t>الأجهزة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المستخدمة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في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المشروع</a:t>
            </a:r>
            <a:endParaRPr lang="en-US" dirty="0">
              <a:cs typeface="Calibri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Y" dirty="0">
                <a:ea typeface="+mn-lt"/>
                <a:cs typeface="+mn-lt"/>
              </a:rPr>
              <a:t>مخطط الية العمل</a:t>
            </a:r>
            <a:endParaRPr lang="en-US" dirty="0">
              <a:cs typeface="Calibri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>
                <a:ea typeface="+mn-lt"/>
                <a:cs typeface="+mn-lt"/>
              </a:rPr>
              <a:t>الآفاق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المستقبلية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78AE-7EA2-4DCA-924F-158EA7F8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271"/>
            <a:ext cx="8229600" cy="857250"/>
          </a:xfrm>
        </p:spPr>
        <p:txBody>
          <a:bodyPr>
            <a:normAutofit/>
          </a:bodyPr>
          <a:lstStyle/>
          <a:p>
            <a:r>
              <a:rPr lang="ar-SY" dirty="0">
                <a:solidFill>
                  <a:schemeClr val="bg1"/>
                </a:solidFill>
              </a:rPr>
              <a:t>مراحل العمل</a:t>
            </a:r>
            <a:r>
              <a:rPr lang="ar-SA">
                <a:solidFill>
                  <a:schemeClr val="bg1"/>
                </a:solidFill>
              </a:rPr>
              <a:t> 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946592"/>
              </p:ext>
            </p:extLst>
          </p:nvPr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12B05864-46F5-4900-857D-D7F381AD853F}"/>
              </a:ext>
            </a:extLst>
          </p:cNvPr>
          <p:cNvSpPr/>
          <p:nvPr/>
        </p:nvSpPr>
        <p:spPr>
          <a:xfrm flipH="1">
            <a:off x="8555665" y="1339703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E9E08-57B7-4087-95D3-92A6F652F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962" y="1095155"/>
            <a:ext cx="4245935" cy="36881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A83C9-9AEC-4C53-A7A7-C3A2F752350F}"/>
              </a:ext>
            </a:extLst>
          </p:cNvPr>
          <p:cNvSpPr/>
          <p:nvPr/>
        </p:nvSpPr>
        <p:spPr>
          <a:xfrm>
            <a:off x="7074195" y="1672885"/>
            <a:ext cx="1743740" cy="3456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A4D8613-F28F-42D3-8924-4F0085294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502" y="942753"/>
            <a:ext cx="4292010" cy="4200747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2006010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811E-2415-44E8-9805-360C0F5621A1}"/>
              </a:ext>
            </a:extLst>
          </p:cNvPr>
          <p:cNvSpPr/>
          <p:nvPr/>
        </p:nvSpPr>
        <p:spPr>
          <a:xfrm>
            <a:off x="7161913" y="2355617"/>
            <a:ext cx="1743740" cy="271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053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2665228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1DC6E-5D85-4FC5-80EF-DD5AC56A1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158" y="942990"/>
            <a:ext cx="4247707" cy="4200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8505AD-E3EB-480A-BE7F-08E4C26F6041}"/>
              </a:ext>
            </a:extLst>
          </p:cNvPr>
          <p:cNvSpPr/>
          <p:nvPr/>
        </p:nvSpPr>
        <p:spPr>
          <a:xfrm>
            <a:off x="7161913" y="3043245"/>
            <a:ext cx="1743740" cy="1972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9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3326660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B4616-F3E6-45E8-A272-F6873240A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863" y="1020675"/>
            <a:ext cx="4291935" cy="4200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E3F213-FC41-404F-B44E-DA2C4E0E80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198" y="1509822"/>
            <a:ext cx="3696871" cy="36336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943B34-6894-427F-8B8F-BDA7C21F254A}"/>
              </a:ext>
            </a:extLst>
          </p:cNvPr>
          <p:cNvSpPr/>
          <p:nvPr/>
        </p:nvSpPr>
        <p:spPr>
          <a:xfrm>
            <a:off x="7230139" y="3707219"/>
            <a:ext cx="1743740" cy="1308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29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3997842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D4775-2D73-4ACB-972C-D66B5BF37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55040"/>
            <a:ext cx="7146845" cy="4218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4CE987-F9D6-4E01-82B2-5E045221F5F4}"/>
              </a:ext>
            </a:extLst>
          </p:cNvPr>
          <p:cNvSpPr/>
          <p:nvPr/>
        </p:nvSpPr>
        <p:spPr>
          <a:xfrm>
            <a:off x="7074195" y="4359349"/>
            <a:ext cx="1743740" cy="656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BB773-8653-4B6D-B1DD-6498BF061A75}"/>
              </a:ext>
            </a:extLst>
          </p:cNvPr>
          <p:cNvSpPr/>
          <p:nvPr/>
        </p:nvSpPr>
        <p:spPr>
          <a:xfrm>
            <a:off x="-1" y="1194026"/>
            <a:ext cx="7146845" cy="159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2B178BDA-693C-4C45-BE16-9B1B322855DD}"/>
              </a:ext>
            </a:extLst>
          </p:cNvPr>
          <p:cNvSpPr/>
          <p:nvPr/>
        </p:nvSpPr>
        <p:spPr>
          <a:xfrm rot="16200000">
            <a:off x="710477" y="1154112"/>
            <a:ext cx="304800" cy="39914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0CC0CB-B075-4A36-AB6F-3FCACB5992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-717" r="-120" b="353"/>
          <a:stretch/>
        </p:blipFill>
        <p:spPr>
          <a:xfrm>
            <a:off x="0" y="955040"/>
            <a:ext cx="7167165" cy="4157759"/>
          </a:xfrm>
          <a:prstGeom prst="rect">
            <a:avLst/>
          </a:prstGeom>
        </p:spPr>
      </p:pic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FBC71F8D-BFEA-4807-8AC1-BFBD06344797}"/>
              </a:ext>
            </a:extLst>
          </p:cNvPr>
          <p:cNvSpPr/>
          <p:nvPr/>
        </p:nvSpPr>
        <p:spPr>
          <a:xfrm rot="16200000">
            <a:off x="580582" y="1368959"/>
            <a:ext cx="304800" cy="39914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03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98195" y="4692503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7826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99608-CC12-45F8-898E-F38D08C8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5427C-27B0-4150-9920-87F4A80C4DE9}"/>
              </a:ext>
            </a:extLst>
          </p:cNvPr>
          <p:cNvSpPr txBox="1"/>
          <p:nvPr/>
        </p:nvSpPr>
        <p:spPr>
          <a:xfrm>
            <a:off x="-77972" y="127590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150.150.0.0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9ADB5-A913-431C-93D4-3C7274161133}"/>
              </a:ext>
            </a:extLst>
          </p:cNvPr>
          <p:cNvSpPr txBox="1"/>
          <p:nvPr/>
        </p:nvSpPr>
        <p:spPr>
          <a:xfrm>
            <a:off x="6500037" y="1275906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192.168.20.0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0C3EE-EE37-4C6A-A193-47FBF4D0B2C2}"/>
              </a:ext>
            </a:extLst>
          </p:cNvPr>
          <p:cNvSpPr txBox="1"/>
          <p:nvPr/>
        </p:nvSpPr>
        <p:spPr>
          <a:xfrm>
            <a:off x="0" y="26862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192.168.2.0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1B91C-8CF8-4579-A60A-76A7B9D1AA50}"/>
              </a:ext>
            </a:extLst>
          </p:cNvPr>
          <p:cNvSpPr txBox="1"/>
          <p:nvPr/>
        </p:nvSpPr>
        <p:spPr>
          <a:xfrm>
            <a:off x="6259033" y="163033"/>
            <a:ext cx="105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180.1.0.0</a:t>
            </a:r>
          </a:p>
        </p:txBody>
      </p:sp>
    </p:spTree>
    <p:extLst>
      <p:ext uri="{BB962C8B-B14F-4D97-AF65-F5344CB8AC3E}">
        <p14:creationId xmlns:p14="http://schemas.microsoft.com/office/powerpoint/2010/main" val="125538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BB9D-6D2D-4C28-B18E-6E0D0FFD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>
                <a:ea typeface="+mn-lt"/>
                <a:cs typeface="+mn-lt"/>
              </a:rPr>
              <a:t>الآفاق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المستقبلية</a:t>
            </a:r>
            <a:r>
              <a:rPr lang="ar-SA" dirty="0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04F8-94C5-4F82-B9BA-987908AB3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578" y="1732943"/>
            <a:ext cx="6411719" cy="2497853"/>
          </a:xfrm>
        </p:spPr>
        <p:txBody>
          <a:bodyPr>
            <a:normAutofit/>
          </a:bodyPr>
          <a:lstStyle/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استخدام 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ق</a:t>
            </a:r>
            <a:r>
              <a:rPr lang="ar-SY" sz="2000" dirty="0"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ناة تشفير بين الفرعين حلب و القامشلي باستخدام بروتوكول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ipsec</a:t>
            </a:r>
            <a:r>
              <a:rPr lang="ar-SY" sz="2000" dirty="0"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استخدام بروتوكول 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HSRP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وذلك ل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تحقي</a:t>
            </a:r>
            <a:r>
              <a:rPr lang="ar-SY" sz="2000" dirty="0"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ق </a:t>
            </a:r>
            <a:r>
              <a:rPr lang="ar-SY" sz="2000" dirty="0" err="1"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وثوقية</a:t>
            </a:r>
            <a:r>
              <a:rPr lang="ar-SY" sz="2000" dirty="0"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و توفر عالي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.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منع الاتصال باستخدام 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بروتوكول ال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 Telnet 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السماح فقط الدخول الى الأجهزة باستخدام بروتوكول ال 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SSH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وذلك لجعل كامل الاتصال مشفر.</a:t>
            </a:r>
          </a:p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87472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6C84-BF6A-4A7D-9B33-A99E80ECC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Y" dirty="0"/>
              <a:t>شكرا لحضوركم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03E6-678A-4AF8-9724-214083696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485" y="4043202"/>
            <a:ext cx="7766107" cy="678426"/>
          </a:xfrm>
        </p:spPr>
        <p:txBody>
          <a:bodyPr>
            <a:normAutofit/>
          </a:bodyPr>
          <a:lstStyle/>
          <a:p>
            <a:pPr algn="ctr"/>
            <a:r>
              <a:rPr lang="ar-SY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نأمل بأن العرض نال إعجابكم</a:t>
            </a:r>
            <a:endParaRPr lang="en-US" sz="32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41488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3323-EB90-4BE8-84C7-65E169FE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أهمية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implified Arabic"/>
                <a:cs typeface="Simplified Arabic"/>
              </a:rPr>
              <a:t>المشروع</a:t>
            </a:r>
            <a:r>
              <a:rPr lang="ar-SA" dirty="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: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9FFC-7D22-491C-BFB2-03187392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241" y="1969046"/>
            <a:ext cx="6526162" cy="203002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يهدف هذا المشروع إلى تصميم شبكة تربط بين فرعي جامعة قرطبة الخاصة حلب و القامشلي 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عن طريق انشاء قناة افتراضية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 تنظيم عملية مشاركة البيانات بين المستخدمين و توحيد مكان تخزين المعلومات و السماح للمستخدمين من الوصول الى المعلومات المصرحة لهم بسهولة و سرعة و سرية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بالاضافة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الى جعل موقع الجامعة يستخدم بروتوكول ال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HTTPS 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بدلا من بروتوكول ال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HTTP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وذلك لمنع أي عملية اختراق لموقع الجامعة او أي عملية تنصت على المعلومات المدخلة من قبل المستخدمين.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BA4E74-023C-4226-A2BA-FDD8EA66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6" y="1066365"/>
            <a:ext cx="6667520" cy="39486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EE6BEE-09D7-413A-91F9-461764E711A0}"/>
              </a:ext>
            </a:extLst>
          </p:cNvPr>
          <p:cNvSpPr txBox="1">
            <a:spLocks/>
          </p:cNvSpPr>
          <p:nvPr/>
        </p:nvSpPr>
        <p:spPr>
          <a:xfrm>
            <a:off x="610454" y="36794"/>
            <a:ext cx="8259098" cy="763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266299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2E3EA-4441-4608-9618-C99006BA0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57" t="1817" r="22396" b="4416"/>
          <a:stretch/>
        </p:blipFill>
        <p:spPr>
          <a:xfrm>
            <a:off x="7166344" y="964020"/>
            <a:ext cx="1977656" cy="18642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0DEC2-961C-4EF5-BE75-30C67F20B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12335"/>
            <a:ext cx="7525693" cy="303116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15728ED-8CD5-4E3F-B226-ABBE50E7CC62}"/>
              </a:ext>
            </a:extLst>
          </p:cNvPr>
          <p:cNvSpPr txBox="1">
            <a:spLocks/>
          </p:cNvSpPr>
          <p:nvPr/>
        </p:nvSpPr>
        <p:spPr>
          <a:xfrm>
            <a:off x="589189" y="65147"/>
            <a:ext cx="8259098" cy="763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217352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0E1F-17D0-402A-8A60-330B9E5D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 Address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EF3D7-3949-4530-9F46-7802D3D4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6217" y="2032906"/>
            <a:ext cx="6091566" cy="2089292"/>
          </a:xfrm>
        </p:spPr>
      </p:pic>
    </p:spTree>
    <p:extLst>
      <p:ext uri="{BB962C8B-B14F-4D97-AF65-F5344CB8AC3E}">
        <p14:creationId xmlns:p14="http://schemas.microsoft.com/office/powerpoint/2010/main" val="125250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الأجهزة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المستخدمة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في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المشروع</a:t>
            </a:r>
            <a:r>
              <a:rPr lang="ar-SA" dirty="0">
                <a:ea typeface="+mj-lt"/>
                <a:cs typeface="+mj-lt"/>
              </a:rPr>
              <a:t>:</a:t>
            </a:r>
            <a:endParaRPr lang="en-US" dirty="0" err="1">
              <a:ea typeface="+mj-lt"/>
              <a:cs typeface="+mj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9D18EF-3CCE-4772-A3D6-C187360BB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17926"/>
              </p:ext>
            </p:extLst>
          </p:nvPr>
        </p:nvGraphicFramePr>
        <p:xfrm>
          <a:off x="422044" y="1368588"/>
          <a:ext cx="8314662" cy="275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331">
                  <a:extLst>
                    <a:ext uri="{9D8B030D-6E8A-4147-A177-3AD203B41FA5}">
                      <a16:colId xmlns:a16="http://schemas.microsoft.com/office/drawing/2014/main" val="2472178498"/>
                    </a:ext>
                  </a:extLst>
                </a:gridCol>
                <a:gridCol w="4157331">
                  <a:extLst>
                    <a:ext uri="{9D8B030D-6E8A-4147-A177-3AD203B41FA5}">
                      <a16:colId xmlns:a16="http://schemas.microsoft.com/office/drawing/2014/main" val="1849090428"/>
                    </a:ext>
                  </a:extLst>
                </a:gridCol>
              </a:tblGrid>
              <a:tr h="687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ea typeface="+mn-lt"/>
                        <a:cs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cs typeface="Calibri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97908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Router</a:t>
                      </a:r>
                      <a:endParaRPr lang="en-US" dirty="0"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Meraki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013497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Voice Over IP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79484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Network Controller</a:t>
                      </a:r>
                      <a:endParaRPr lang="en-US" dirty="0"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Server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986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0">
            <a:extLst>
              <a:ext uri="{FF2B5EF4-FFF2-40B4-BE49-F238E27FC236}">
                <a16:creationId xmlns:a16="http://schemas.microsoft.com/office/drawing/2014/main" id="{174F2942-CC36-446C-8618-013C0914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687" y="2571750"/>
            <a:ext cx="2576945" cy="1395542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-181252" y="1988822"/>
            <a:ext cx="3552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Router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1B214-D791-43AC-94FF-3CBDE9ADE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10" y="1057049"/>
            <a:ext cx="5609201" cy="2019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36EE7-1DE2-4E67-AB0E-0078EFD61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138" y="3487530"/>
            <a:ext cx="5966713" cy="13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" y="1301952"/>
            <a:ext cx="3896983" cy="1078778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3" y="1017366"/>
            <a:ext cx="3813857" cy="1363364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" y="2974906"/>
            <a:ext cx="3896983" cy="1353093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4" y="3361155"/>
            <a:ext cx="3813857" cy="1036627"/>
          </a:xfrm>
          <a:prstGeom prst="rect">
            <a:avLst/>
          </a:prstGeom>
        </p:spPr>
      </p:pic>
      <p:sp>
        <p:nvSpPr>
          <p:cNvPr id="6" name="سهم مسنن إلى اليمين 5"/>
          <p:cNvSpPr/>
          <p:nvPr/>
        </p:nvSpPr>
        <p:spPr>
          <a:xfrm>
            <a:off x="4239884" y="1855868"/>
            <a:ext cx="581106" cy="441064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43000"/>
                  <a:lumOff val="57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" name="سهم مسنن إلى اليمين 6"/>
          <p:cNvSpPr/>
          <p:nvPr/>
        </p:nvSpPr>
        <p:spPr>
          <a:xfrm>
            <a:off x="4239884" y="3651453"/>
            <a:ext cx="581106" cy="441064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43000"/>
                  <a:lumOff val="57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2002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On-screen Show (16:9)</PresentationFormat>
  <Paragraphs>86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Aldhabi</vt:lpstr>
      <vt:lpstr>Arial</vt:lpstr>
      <vt:lpstr>Calibri</vt:lpstr>
      <vt:lpstr>Simplified Arabic</vt:lpstr>
      <vt:lpstr>Wingdings</vt:lpstr>
      <vt:lpstr>Office Theme</vt:lpstr>
      <vt:lpstr>تصميم شبكة ربط لجامعة قرطبة فرع حلب و القامشلي</vt:lpstr>
      <vt:lpstr>خطوات العرض :</vt:lpstr>
      <vt:lpstr>أهمية المشروع :  </vt:lpstr>
      <vt:lpstr>PowerPoint Presentation</vt:lpstr>
      <vt:lpstr>PowerPoint Presentation</vt:lpstr>
      <vt:lpstr>Mac Address</vt:lpstr>
      <vt:lpstr>الأجهزة المستخدمة في المشروع:</vt:lpstr>
      <vt:lpstr>PowerPoint Presentation</vt:lpstr>
      <vt:lpstr>PowerPoint Presentation</vt:lpstr>
      <vt:lpstr>PowerPoint Presentation</vt:lpstr>
      <vt:lpstr>PowerPoint Presentation</vt:lpstr>
      <vt:lpstr>Network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مراحل العمل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الآفاق المستقبلية:</vt:lpstr>
      <vt:lpstr>شكرا لحضوركم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/>
  <cp:revision>123</cp:revision>
  <dcterms:created xsi:type="dcterms:W3CDTF">2017-08-01T15:40:51Z</dcterms:created>
  <dcterms:modified xsi:type="dcterms:W3CDTF">2023-03-09T16:08:18Z</dcterms:modified>
</cp:coreProperties>
</file>