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7" r:id="rId6"/>
    <p:sldId id="258" r:id="rId7"/>
    <p:sldId id="268" r:id="rId8"/>
    <p:sldId id="264" r:id="rId9"/>
    <p:sldId id="263" r:id="rId10"/>
    <p:sldId id="269" r:id="rId11"/>
    <p:sldId id="262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B6E48-C8F7-446C-93F9-E67B01C1339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6507-040F-4793-869F-58F942F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organize users into groups and subgroups for permissions</a:t>
            </a:r>
          </a:p>
          <a:p>
            <a:r>
              <a:rPr lang="en-US" dirty="0"/>
              <a:t>Quickly manage file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6507-040F-4793-869F-58F942F20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organize users into groups and subgroups for permissions</a:t>
            </a:r>
          </a:p>
          <a:p>
            <a:r>
              <a:rPr lang="en-US" dirty="0"/>
              <a:t>Quickly manage file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6507-040F-4793-869F-58F942F209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3335275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4098800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</a:rPr>
              <a:t>"To understand why virtualization has had such a profound effect on today’s computing environment"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Tree Domain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0A1386-479D-42F2-93D8-B8F609D5D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71" y="1567123"/>
            <a:ext cx="4733855" cy="3295202"/>
          </a:xfrm>
        </p:spPr>
      </p:pic>
    </p:spTree>
    <p:extLst>
      <p:ext uri="{BB962C8B-B14F-4D97-AF65-F5344CB8AC3E}">
        <p14:creationId xmlns:p14="http://schemas.microsoft.com/office/powerpoint/2010/main" val="163993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FC8512-E7F7-457C-90EC-AF594B0DF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8738" r="4838" b="12129"/>
          <a:stretch/>
        </p:blipFill>
        <p:spPr>
          <a:xfrm>
            <a:off x="2434128" y="1808225"/>
            <a:ext cx="4275741" cy="2748690"/>
          </a:xfrm>
        </p:spPr>
      </p:pic>
    </p:spTree>
    <p:extLst>
      <p:ext uri="{BB962C8B-B14F-4D97-AF65-F5344CB8AC3E}">
        <p14:creationId xmlns:p14="http://schemas.microsoft.com/office/powerpoint/2010/main" val="304905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E6E3BBB-E345-40C3-9322-51A4AFA49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86" y="2113635"/>
            <a:ext cx="3817625" cy="2137870"/>
          </a:xfrm>
        </p:spPr>
      </p:pic>
    </p:spTree>
    <p:extLst>
      <p:ext uri="{BB962C8B-B14F-4D97-AF65-F5344CB8AC3E}">
        <p14:creationId xmlns:p14="http://schemas.microsoft.com/office/powerpoint/2010/main" val="15293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246070" cy="7635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ISO?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D8AF9-B48D-41EE-BE78-9A99C7F28E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45" y="2156475"/>
            <a:ext cx="1706505" cy="1706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DCC70-F7B6-498B-BCB5-D71B36D17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8" y="2113635"/>
            <a:ext cx="1706504" cy="170650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884A3F-1D39-4E38-988C-9AEA635811C8}"/>
              </a:ext>
            </a:extLst>
          </p:cNvPr>
          <p:cNvSpPr/>
          <p:nvPr/>
        </p:nvSpPr>
        <p:spPr>
          <a:xfrm>
            <a:off x="4419295" y="2571750"/>
            <a:ext cx="916230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resources distributed?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F1146-E749-4BE5-B02F-148BEC4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808225"/>
            <a:ext cx="3664920" cy="22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EE01-4E2D-40E9-84C4-34E4AA02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Windows Server Editions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5E074-85BB-40A1-83F0-52F79D21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6" y="1198563"/>
            <a:ext cx="5650084" cy="3511550"/>
          </a:xfrm>
        </p:spPr>
      </p:pic>
    </p:spTree>
    <p:extLst>
      <p:ext uri="{BB962C8B-B14F-4D97-AF65-F5344CB8AC3E}">
        <p14:creationId xmlns:p14="http://schemas.microsoft.com/office/powerpoint/2010/main" val="2733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DA15-6605-4BC9-9E88-B7C64088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350111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/>
              <a:t>Windows Server and Windows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9FE90-5B9E-47AA-80AB-C4B8C6E0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2419045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2520A-E9CF-4325-842A-855E7F77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06" y="241904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Windows Server Services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2490" y="2113635"/>
            <a:ext cx="4040188" cy="213787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Active Directory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DHCP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DNS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IIS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07079" y="2113635"/>
            <a:ext cx="4123035" cy="22905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Storing Data of Objects: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Users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Computers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Groups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Other Objects(Printers, GPO)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F5A29-364F-4C43-B19A-2684A1B2E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10" y="1960930"/>
            <a:ext cx="2773392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F68C743-DADC-4646-8A5D-7D008268E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113635"/>
            <a:ext cx="4997620" cy="2290575"/>
          </a:xfrm>
        </p:spPr>
      </p:pic>
    </p:spTree>
    <p:extLst>
      <p:ext uri="{BB962C8B-B14F-4D97-AF65-F5344CB8AC3E}">
        <p14:creationId xmlns:p14="http://schemas.microsoft.com/office/powerpoint/2010/main" val="108568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2C934-C989-47E4-8D15-AFD498A18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960930"/>
            <a:ext cx="4446412" cy="2290575"/>
          </a:xfrm>
        </p:spPr>
      </p:pic>
    </p:spTree>
    <p:extLst>
      <p:ext uri="{BB962C8B-B14F-4D97-AF65-F5344CB8AC3E}">
        <p14:creationId xmlns:p14="http://schemas.microsoft.com/office/powerpoint/2010/main" val="362103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96</Words>
  <Application>Microsoft Office PowerPoint</Application>
  <PresentationFormat>On-screen Show (16:9)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Virtualization</vt:lpstr>
      <vt:lpstr>What is ISO?</vt:lpstr>
      <vt:lpstr>How are resources distributed?</vt:lpstr>
      <vt:lpstr>Windows Server Editions</vt:lpstr>
      <vt:lpstr>Windows Server and Windows 11</vt:lpstr>
      <vt:lpstr>Most Used Windows Server Services</vt:lpstr>
      <vt:lpstr>Active Directory</vt:lpstr>
      <vt:lpstr>DNS</vt:lpstr>
      <vt:lpstr>DHCP</vt:lpstr>
      <vt:lpstr>Forest Tree Domain</vt:lpstr>
      <vt:lpstr>GPO</vt:lpstr>
      <vt:lpstr>IIS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Ziead Shabkalieh</cp:lastModifiedBy>
  <cp:revision>155</cp:revision>
  <dcterms:created xsi:type="dcterms:W3CDTF">2013-08-21T19:17:07Z</dcterms:created>
  <dcterms:modified xsi:type="dcterms:W3CDTF">2023-09-01T15:08:30Z</dcterms:modified>
</cp:coreProperties>
</file>