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_rels/notesSlide18.xml.rels" ContentType="application/vnd.openxmlformats-package.relationships+xml"/>
  <Override PartName="/ppt/notesSlides/notesSlide18.xml" ContentType="application/vnd.openxmlformats-officedocument.presentationml.notesSlid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58.png" ContentType="image/png"/>
  <Override PartName="/ppt/media/image19.png" ContentType="image/png"/>
  <Override PartName="/ppt/media/image20.png" ContentType="image/png"/>
  <Override PartName="/ppt/media/image5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33.png" ContentType="image/png"/>
  <Override PartName="/ppt/media/image27.png" ContentType="image/png"/>
  <Override PartName="/ppt/media/image4.png" ContentType="image/png"/>
  <Override PartName="/ppt/media/image34.png" ContentType="image/png"/>
  <Override PartName="/ppt/media/image28.png" ContentType="image/png"/>
  <Override PartName="/ppt/media/image5.png" ContentType="image/png"/>
  <Override PartName="/ppt/media/image35.png" ContentType="image/png"/>
  <Override PartName="/ppt/media/image10.png" ContentType="image/png"/>
  <Override PartName="/ppt/media/image47.png" ContentType="image/png"/>
  <Override PartName="/ppt/media/image45.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52.png" ContentType="image/png"/>
  <Override PartName="/ppt/media/image41.png" ContentType="image/png"/>
  <Override PartName="/ppt/media/image53.png" ContentType="image/png"/>
  <Override PartName="/ppt/media/image42.png" ContentType="image/png"/>
  <Override PartName="/ppt/media/image54.png" ContentType="image/png"/>
  <Override PartName="/ppt/media/image43.png" ContentType="image/png"/>
  <Override PartName="/ppt/media/image55.png" ContentType="image/png"/>
  <Override PartName="/ppt/media/image44.png" ContentType="image/png"/>
  <Override PartName="/ppt/media/image56.png" ContentType="image/png"/>
  <Override PartName="/ppt/media/image40.png" ContentType="image/png"/>
  <Override PartName="/ppt/media/image30.png" ContentType="image/png"/>
  <Override PartName="/ppt/media/image39.png" ContentType="image/png"/>
  <Override PartName="/ppt/media/image9.png" ContentType="image/png"/>
  <Override PartName="/ppt/media/image38.png" ContentType="image/png"/>
  <Override PartName="/ppt/media/image8.png" ContentType="image/png"/>
  <Override PartName="/ppt/media/image49.png" ContentType="image/png"/>
  <Override PartName="/ppt/media/image12.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446"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47"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48"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49"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50"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604FA30-15C5-4590-9214-74D80AF9553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sldImg"/>
          </p:nvPr>
        </p:nvSpPr>
        <p:spPr>
          <a:xfrm>
            <a:off x="685800" y="1143000"/>
            <a:ext cx="5486040" cy="3085920"/>
          </a:xfrm>
          <a:prstGeom prst="rect">
            <a:avLst/>
          </a:prstGeom>
        </p:spPr>
      </p:sp>
      <p:sp>
        <p:nvSpPr>
          <p:cNvPr id="52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2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D0B2240-B20E-4B85-890A-DF855A26FCB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7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8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2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3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3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3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4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4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4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7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7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31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2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32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3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2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3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3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4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4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4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4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4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4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4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4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36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7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3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3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7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7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8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8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8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8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8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9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9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9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9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9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9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4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2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42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2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4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2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2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3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3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4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4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4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4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4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20" Type="http://schemas.openxmlformats.org/officeDocument/2006/relationships/slideLayout" Target="../slideLayouts/slideLayout1.xml"/><Relationship Id="rId21" Type="http://schemas.openxmlformats.org/officeDocument/2006/relationships/slideLayout" Target="../slideLayouts/slideLayout2.xml"/><Relationship Id="rId22" Type="http://schemas.openxmlformats.org/officeDocument/2006/relationships/slideLayout" Target="../slideLayouts/slideLayout3.xml"/><Relationship Id="rId23" Type="http://schemas.openxmlformats.org/officeDocument/2006/relationships/slideLayout" Target="../slideLayouts/slideLayout4.xml"/><Relationship Id="rId24" Type="http://schemas.openxmlformats.org/officeDocument/2006/relationships/slideLayout" Target="../slideLayouts/slideLayout5.xml"/><Relationship Id="rId25" Type="http://schemas.openxmlformats.org/officeDocument/2006/relationships/slideLayout" Target="../slideLayouts/slideLayout6.xml"/><Relationship Id="rId26" Type="http://schemas.openxmlformats.org/officeDocument/2006/relationships/slideLayout" Target="../slideLayouts/slideLayout7.xml"/><Relationship Id="rId27" Type="http://schemas.openxmlformats.org/officeDocument/2006/relationships/slideLayout" Target="../slideLayouts/slideLayout8.xml"/><Relationship Id="rId28" Type="http://schemas.openxmlformats.org/officeDocument/2006/relationships/slideLayout" Target="../slideLayouts/slideLayout9.xml"/><Relationship Id="rId29" Type="http://schemas.openxmlformats.org/officeDocument/2006/relationships/slideLayout" Target="../slideLayouts/slideLayout10.xml"/><Relationship Id="rId30" Type="http://schemas.openxmlformats.org/officeDocument/2006/relationships/slideLayout" Target="../slideLayouts/slideLayout11.xml"/><Relationship Id="rId31"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slideLayout" Target="../slideLayouts/slideLayout37.xml"/><Relationship Id="rId10" Type="http://schemas.openxmlformats.org/officeDocument/2006/relationships/slideLayout" Target="../slideLayouts/slideLayout38.xml"/><Relationship Id="rId11" Type="http://schemas.openxmlformats.org/officeDocument/2006/relationships/slideLayout" Target="../slideLayouts/slideLayout39.xml"/><Relationship Id="rId12" Type="http://schemas.openxmlformats.org/officeDocument/2006/relationships/slideLayout" Target="../slideLayouts/slideLayout40.xml"/><Relationship Id="rId13" Type="http://schemas.openxmlformats.org/officeDocument/2006/relationships/slideLayout" Target="../slideLayouts/slideLayout41.xml"/><Relationship Id="rId14" Type="http://schemas.openxmlformats.org/officeDocument/2006/relationships/slideLayout" Target="../slideLayouts/slideLayout42.xml"/><Relationship Id="rId15" Type="http://schemas.openxmlformats.org/officeDocument/2006/relationships/slideLayout" Target="../slideLayouts/slideLayout43.xml"/><Relationship Id="rId16" Type="http://schemas.openxmlformats.org/officeDocument/2006/relationships/slideLayout" Target="../slideLayouts/slideLayout44.xml"/><Relationship Id="rId17" Type="http://schemas.openxmlformats.org/officeDocument/2006/relationships/slideLayout" Target="../slideLayouts/slideLayout45.xml"/><Relationship Id="rId18" Type="http://schemas.openxmlformats.org/officeDocument/2006/relationships/slideLayout" Target="../slideLayouts/slideLayout46.xml"/><Relationship Id="rId19" Type="http://schemas.openxmlformats.org/officeDocument/2006/relationships/slideLayout" Target="../slideLayouts/slideLayout47.xml"/><Relationship Id="rId20"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slideLayout" Target="../slideLayouts/slideLayout49.xml"/><Relationship Id="rId9" Type="http://schemas.openxmlformats.org/officeDocument/2006/relationships/slideLayout" Target="../slideLayouts/slideLayout50.xml"/><Relationship Id="rId10" Type="http://schemas.openxmlformats.org/officeDocument/2006/relationships/slideLayout" Target="../slideLayouts/slideLayout51.xml"/><Relationship Id="rId11" Type="http://schemas.openxmlformats.org/officeDocument/2006/relationships/slideLayout" Target="../slideLayouts/slideLayout52.xml"/><Relationship Id="rId12" Type="http://schemas.openxmlformats.org/officeDocument/2006/relationships/slideLayout" Target="../slideLayouts/slideLayout53.xml"/><Relationship Id="rId13" Type="http://schemas.openxmlformats.org/officeDocument/2006/relationships/slideLayout" Target="../slideLayouts/slideLayout54.xml"/><Relationship Id="rId14" Type="http://schemas.openxmlformats.org/officeDocument/2006/relationships/slideLayout" Target="../slideLayouts/slideLayout55.xml"/><Relationship Id="rId15" Type="http://schemas.openxmlformats.org/officeDocument/2006/relationships/slideLayout" Target="../slideLayouts/slideLayout56.xml"/><Relationship Id="rId16" Type="http://schemas.openxmlformats.org/officeDocument/2006/relationships/slideLayout" Target="../slideLayouts/slideLayout57.xml"/><Relationship Id="rId17" Type="http://schemas.openxmlformats.org/officeDocument/2006/relationships/slideLayout" Target="../slideLayouts/slideLayout58.xml"/><Relationship Id="rId18" Type="http://schemas.openxmlformats.org/officeDocument/2006/relationships/slideLayout" Target="../slideLayouts/slideLayout59.xml"/><Relationship Id="rId19"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slideLayout" Target="../slideLayouts/slideLayout70.xml"/><Relationship Id="rId18" Type="http://schemas.openxmlformats.org/officeDocument/2006/relationships/slideLayout" Target="../slideLayouts/slideLayout71.xml"/><Relationship Id="rId19"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slideLayout" Target="../slideLayouts/slideLayout73.xml"/><Relationship Id="rId10" Type="http://schemas.openxmlformats.org/officeDocument/2006/relationships/slideLayout" Target="../slideLayouts/slideLayout74.xml"/><Relationship Id="rId11" Type="http://schemas.openxmlformats.org/officeDocument/2006/relationships/slideLayout" Target="../slideLayouts/slideLayout75.xml"/><Relationship Id="rId12" Type="http://schemas.openxmlformats.org/officeDocument/2006/relationships/slideLayout" Target="../slideLayouts/slideLayout76.xml"/><Relationship Id="rId13" Type="http://schemas.openxmlformats.org/officeDocument/2006/relationships/slideLayout" Target="../slideLayouts/slideLayout77.xml"/><Relationship Id="rId14" Type="http://schemas.openxmlformats.org/officeDocument/2006/relationships/slideLayout" Target="../slideLayouts/slideLayout78.xml"/><Relationship Id="rId15" Type="http://schemas.openxmlformats.org/officeDocument/2006/relationships/slideLayout" Target="../slideLayouts/slideLayout79.xml"/><Relationship Id="rId16" Type="http://schemas.openxmlformats.org/officeDocument/2006/relationships/slideLayout" Target="../slideLayouts/slideLayout80.xml"/><Relationship Id="rId17" Type="http://schemas.openxmlformats.org/officeDocument/2006/relationships/slideLayout" Target="../slideLayouts/slideLayout81.xml"/><Relationship Id="rId18" Type="http://schemas.openxmlformats.org/officeDocument/2006/relationships/slideLayout" Target="../slideLayouts/slideLayout82.xml"/><Relationship Id="rId19" Type="http://schemas.openxmlformats.org/officeDocument/2006/relationships/slideLayout" Target="../slideLayouts/slideLayout83.xml"/><Relationship Id="rId20"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f"/>
        </a:solidFill>
      </p:bgPr>
    </p:bg>
    <p:spTree>
      <p:nvGrpSpPr>
        <p:cNvPr id="1" name=""/>
        <p:cNvGrpSpPr/>
        <p:nvPr/>
      </p:nvGrpSpPr>
      <p:grpSpPr>
        <a:xfrm>
          <a:off x="0" y="0"/>
          <a:ext cx="0" cy="0"/>
          <a:chOff x="0" y="0"/>
          <a:chExt cx="0" cy="0"/>
        </a:xfrm>
      </p:grpSpPr>
      <p:sp>
        <p:nvSpPr>
          <p:cNvPr id="0" name="CustomShape 1"/>
          <p:cNvSpPr/>
          <p:nvPr/>
        </p:nvSpPr>
        <p:spPr>
          <a:xfrm>
            <a:off x="1143000" y="-896400"/>
            <a:ext cx="6857280" cy="6935400"/>
          </a:xfrm>
          <a:custGeom>
            <a:avLst/>
            <a:gdLst/>
            <a:ahLst/>
            <a:rect l="l" t="t" r="r" b="b"/>
            <a:pathLst>
              <a:path w="101716" h="101716">
                <a:moveTo>
                  <a:pt x="50852" y="1"/>
                </a:moveTo>
                <a:lnTo>
                  <a:pt x="0" y="50852"/>
                </a:lnTo>
                <a:lnTo>
                  <a:pt x="50852" y="101716"/>
                </a:lnTo>
                <a:lnTo>
                  <a:pt x="101715" y="50852"/>
                </a:lnTo>
                <a:lnTo>
                  <a:pt x="50852" y="1"/>
                </a:lnTo>
                <a:close/>
              </a:path>
            </a:pathLst>
          </a:custGeom>
          <a:solidFill>
            <a:schemeClr val="dk1"/>
          </a:solidFill>
          <a:ln>
            <a:noFill/>
          </a:ln>
        </p:spPr>
        <p:style>
          <a:lnRef idx="0"/>
          <a:fillRef idx="0"/>
          <a:effectRef idx="0"/>
          <a:fontRef idx="minor"/>
        </p:style>
      </p:sp>
      <p:pic>
        <p:nvPicPr>
          <p:cNvPr id="1" name="Google Shape;12;p2" descr=""/>
          <p:cNvPicPr/>
          <p:nvPr/>
        </p:nvPicPr>
        <p:blipFill>
          <a:blip r:embed="rId2"/>
          <a:srcRect l="2210" t="11157" r="0" b="974"/>
          <a:stretch/>
        </p:blipFill>
        <p:spPr>
          <a:xfrm>
            <a:off x="1126800" y="-486360"/>
            <a:ext cx="3538800" cy="3070080"/>
          </a:xfrm>
          <a:prstGeom prst="rect">
            <a:avLst/>
          </a:prstGeom>
          <a:ln>
            <a:noFill/>
          </a:ln>
        </p:spPr>
      </p:pic>
      <p:pic>
        <p:nvPicPr>
          <p:cNvPr id="2" name="Google Shape;13;p2" descr=""/>
          <p:cNvPicPr/>
          <p:nvPr/>
        </p:nvPicPr>
        <p:blipFill>
          <a:blip r:embed="rId3"/>
          <a:srcRect l="0" t="50" r="0" b="50"/>
          <a:stretch/>
        </p:blipFill>
        <p:spPr>
          <a:xfrm>
            <a:off x="5952600" y="-7920"/>
            <a:ext cx="732600" cy="368280"/>
          </a:xfrm>
          <a:prstGeom prst="rect">
            <a:avLst/>
          </a:prstGeom>
          <a:ln>
            <a:noFill/>
          </a:ln>
        </p:spPr>
      </p:pic>
      <p:pic>
        <p:nvPicPr>
          <p:cNvPr id="3" name="Google Shape;14;p2" descr=""/>
          <p:cNvPicPr/>
          <p:nvPr/>
        </p:nvPicPr>
        <p:blipFill>
          <a:blip r:embed="rId4"/>
          <a:srcRect l="234" t="0" r="234" b="0"/>
          <a:stretch/>
        </p:blipFill>
        <p:spPr>
          <a:xfrm>
            <a:off x="7920720" y="88920"/>
            <a:ext cx="932400" cy="347040"/>
          </a:xfrm>
          <a:prstGeom prst="rect">
            <a:avLst/>
          </a:prstGeom>
          <a:ln>
            <a:noFill/>
          </a:ln>
        </p:spPr>
      </p:pic>
      <p:pic>
        <p:nvPicPr>
          <p:cNvPr id="4" name="Google Shape;15;p2" descr=""/>
          <p:cNvPicPr/>
          <p:nvPr/>
        </p:nvPicPr>
        <p:blipFill>
          <a:blip r:embed="rId5"/>
          <a:srcRect l="0" t="393" r="0" b="393"/>
          <a:stretch/>
        </p:blipFill>
        <p:spPr>
          <a:xfrm>
            <a:off x="500040" y="162360"/>
            <a:ext cx="1099440" cy="314280"/>
          </a:xfrm>
          <a:prstGeom prst="rect">
            <a:avLst/>
          </a:prstGeom>
          <a:ln>
            <a:noFill/>
          </a:ln>
        </p:spPr>
      </p:pic>
      <p:pic>
        <p:nvPicPr>
          <p:cNvPr id="5" name="Google Shape;16;p2" descr=""/>
          <p:cNvPicPr/>
          <p:nvPr/>
        </p:nvPicPr>
        <p:blipFill>
          <a:blip r:embed="rId6"/>
          <a:srcRect l="0" t="31" r="0" b="31"/>
          <a:stretch/>
        </p:blipFill>
        <p:spPr>
          <a:xfrm>
            <a:off x="8188200" y="2062800"/>
            <a:ext cx="811440" cy="586800"/>
          </a:xfrm>
          <a:prstGeom prst="rect">
            <a:avLst/>
          </a:prstGeom>
          <a:ln>
            <a:noFill/>
          </a:ln>
        </p:spPr>
      </p:pic>
      <p:pic>
        <p:nvPicPr>
          <p:cNvPr id="6" name="Google Shape;17;p2" descr=""/>
          <p:cNvPicPr/>
          <p:nvPr/>
        </p:nvPicPr>
        <p:blipFill>
          <a:blip r:embed="rId7"/>
          <a:srcRect l="0" t="180" r="0" b="180"/>
          <a:stretch/>
        </p:blipFill>
        <p:spPr>
          <a:xfrm>
            <a:off x="8401680" y="4705200"/>
            <a:ext cx="665280" cy="102240"/>
          </a:xfrm>
          <a:prstGeom prst="rect">
            <a:avLst/>
          </a:prstGeom>
          <a:ln>
            <a:noFill/>
          </a:ln>
        </p:spPr>
      </p:pic>
      <p:pic>
        <p:nvPicPr>
          <p:cNvPr id="7" name="Google Shape;18;p2" descr=""/>
          <p:cNvPicPr/>
          <p:nvPr/>
        </p:nvPicPr>
        <p:blipFill>
          <a:blip r:embed="rId8"/>
          <a:stretch/>
        </p:blipFill>
        <p:spPr>
          <a:xfrm>
            <a:off x="-88920" y="1161360"/>
            <a:ext cx="1231200" cy="1231200"/>
          </a:xfrm>
          <a:prstGeom prst="rect">
            <a:avLst/>
          </a:prstGeom>
          <a:ln>
            <a:noFill/>
          </a:ln>
        </p:spPr>
      </p:pic>
      <p:pic>
        <p:nvPicPr>
          <p:cNvPr id="8" name="Google Shape;19;p2" descr=""/>
          <p:cNvPicPr/>
          <p:nvPr/>
        </p:nvPicPr>
        <p:blipFill>
          <a:blip r:embed="rId9"/>
          <a:stretch/>
        </p:blipFill>
        <p:spPr>
          <a:xfrm>
            <a:off x="6728040" y="3957480"/>
            <a:ext cx="436320" cy="436320"/>
          </a:xfrm>
          <a:prstGeom prst="rect">
            <a:avLst/>
          </a:prstGeom>
          <a:ln>
            <a:noFill/>
          </a:ln>
        </p:spPr>
      </p:pic>
      <p:pic>
        <p:nvPicPr>
          <p:cNvPr id="9" name="Google Shape;20;p2" descr=""/>
          <p:cNvPicPr/>
          <p:nvPr/>
        </p:nvPicPr>
        <p:blipFill>
          <a:blip r:embed="rId10"/>
          <a:stretch/>
        </p:blipFill>
        <p:spPr>
          <a:xfrm>
            <a:off x="111600" y="1635120"/>
            <a:ext cx="473400" cy="473400"/>
          </a:xfrm>
          <a:prstGeom prst="rect">
            <a:avLst/>
          </a:prstGeom>
          <a:ln>
            <a:noFill/>
          </a:ln>
        </p:spPr>
      </p:pic>
      <p:pic>
        <p:nvPicPr>
          <p:cNvPr id="10" name="Google Shape;21;p2" descr=""/>
          <p:cNvPicPr/>
          <p:nvPr/>
        </p:nvPicPr>
        <p:blipFill>
          <a:blip r:embed="rId11"/>
          <a:srcRect l="107" t="0" r="100" b="0"/>
          <a:stretch/>
        </p:blipFill>
        <p:spPr>
          <a:xfrm>
            <a:off x="-444960" y="2944800"/>
            <a:ext cx="2639880" cy="1334880"/>
          </a:xfrm>
          <a:prstGeom prst="rect">
            <a:avLst/>
          </a:prstGeom>
          <a:ln>
            <a:noFill/>
          </a:ln>
        </p:spPr>
      </p:pic>
      <p:pic>
        <p:nvPicPr>
          <p:cNvPr id="11" name="Google Shape;22;p2" descr=""/>
          <p:cNvPicPr/>
          <p:nvPr/>
        </p:nvPicPr>
        <p:blipFill>
          <a:blip r:embed="rId12"/>
          <a:stretch/>
        </p:blipFill>
        <p:spPr>
          <a:xfrm>
            <a:off x="8952840" y="-488880"/>
            <a:ext cx="74880" cy="2173680"/>
          </a:xfrm>
          <a:prstGeom prst="rect">
            <a:avLst/>
          </a:prstGeom>
          <a:ln>
            <a:noFill/>
          </a:ln>
        </p:spPr>
      </p:pic>
      <p:pic>
        <p:nvPicPr>
          <p:cNvPr id="12" name="Google Shape;23;p2" descr=""/>
          <p:cNvPicPr/>
          <p:nvPr/>
        </p:nvPicPr>
        <p:blipFill>
          <a:blip r:embed="rId13"/>
          <a:srcRect l="0" t="535" r="0" b="535"/>
          <a:stretch/>
        </p:blipFill>
        <p:spPr>
          <a:xfrm>
            <a:off x="0" y="4480200"/>
            <a:ext cx="1735560" cy="586800"/>
          </a:xfrm>
          <a:prstGeom prst="rect">
            <a:avLst/>
          </a:prstGeom>
          <a:ln>
            <a:noFill/>
          </a:ln>
        </p:spPr>
      </p:pic>
      <p:pic>
        <p:nvPicPr>
          <p:cNvPr id="13" name="Google Shape;24;p2" descr=""/>
          <p:cNvPicPr/>
          <p:nvPr/>
        </p:nvPicPr>
        <p:blipFill>
          <a:blip r:embed="rId14"/>
          <a:srcRect l="84" t="0" r="84" b="0"/>
          <a:stretch/>
        </p:blipFill>
        <p:spPr>
          <a:xfrm>
            <a:off x="509400" y="541800"/>
            <a:ext cx="436320" cy="67320"/>
          </a:xfrm>
          <a:prstGeom prst="rect">
            <a:avLst/>
          </a:prstGeom>
          <a:ln>
            <a:noFill/>
          </a:ln>
        </p:spPr>
      </p:pic>
      <p:pic>
        <p:nvPicPr>
          <p:cNvPr id="14" name="Google Shape;25;p2" descr=""/>
          <p:cNvPicPr/>
          <p:nvPr/>
        </p:nvPicPr>
        <p:blipFill>
          <a:blip r:embed="rId15"/>
          <a:srcRect l="209" t="0" r="198" b="0"/>
          <a:stretch/>
        </p:blipFill>
        <p:spPr>
          <a:xfrm>
            <a:off x="6395040" y="2527920"/>
            <a:ext cx="3191400" cy="1599480"/>
          </a:xfrm>
          <a:prstGeom prst="rect">
            <a:avLst/>
          </a:prstGeom>
          <a:ln>
            <a:noFill/>
          </a:ln>
        </p:spPr>
      </p:pic>
      <p:pic>
        <p:nvPicPr>
          <p:cNvPr id="15" name="Google Shape;26;p2" descr=""/>
          <p:cNvPicPr/>
          <p:nvPr/>
        </p:nvPicPr>
        <p:blipFill>
          <a:blip r:embed="rId16"/>
          <a:srcRect l="134" t="0" r="134" b="0"/>
          <a:stretch/>
        </p:blipFill>
        <p:spPr>
          <a:xfrm>
            <a:off x="6374880" y="102240"/>
            <a:ext cx="1735560" cy="1739880"/>
          </a:xfrm>
          <a:prstGeom prst="rect">
            <a:avLst/>
          </a:prstGeom>
          <a:ln>
            <a:noFill/>
          </a:ln>
        </p:spPr>
      </p:pic>
      <p:pic>
        <p:nvPicPr>
          <p:cNvPr id="16" name="Google Shape;27;p2" descr=""/>
          <p:cNvPicPr/>
          <p:nvPr/>
        </p:nvPicPr>
        <p:blipFill>
          <a:blip r:embed="rId17"/>
          <a:srcRect l="-7326" t="-8717" r="-8430" b="-7971"/>
          <a:stretch/>
        </p:blipFill>
        <p:spPr>
          <a:xfrm>
            <a:off x="2020320" y="4360320"/>
            <a:ext cx="347040" cy="792000"/>
          </a:xfrm>
          <a:prstGeom prst="rect">
            <a:avLst/>
          </a:prstGeom>
          <a:ln>
            <a:noFill/>
          </a:ln>
        </p:spPr>
      </p:pic>
      <p:sp>
        <p:nvSpPr>
          <p:cNvPr id="17" name="CustomShape 2"/>
          <p:cNvSpPr/>
          <p:nvPr/>
        </p:nvSpPr>
        <p:spPr>
          <a:xfrm>
            <a:off x="344160" y="-7920"/>
            <a:ext cx="8280" cy="1496520"/>
          </a:xfrm>
          <a:prstGeom prst="rect">
            <a:avLst/>
          </a:prstGeom>
          <a:solidFill>
            <a:schemeClr val="dk1"/>
          </a:solidFill>
          <a:ln>
            <a:noFill/>
          </a:ln>
        </p:spPr>
        <p:style>
          <a:lnRef idx="0"/>
          <a:fillRef idx="0"/>
          <a:effectRef idx="0"/>
          <a:fontRef idx="minor"/>
        </p:style>
      </p:sp>
      <p:pic>
        <p:nvPicPr>
          <p:cNvPr id="18" name="Google Shape;29;p2" descr=""/>
          <p:cNvPicPr/>
          <p:nvPr/>
        </p:nvPicPr>
        <p:blipFill>
          <a:blip r:embed="rId18"/>
          <a:srcRect l="-1759" t="-1154" r="34538" b="0"/>
          <a:stretch/>
        </p:blipFill>
        <p:spPr>
          <a:xfrm rot="5400000">
            <a:off x="6168240" y="3904920"/>
            <a:ext cx="665280" cy="2114640"/>
          </a:xfrm>
          <a:prstGeom prst="rect">
            <a:avLst/>
          </a:prstGeom>
          <a:ln>
            <a:noFill/>
          </a:ln>
        </p:spPr>
      </p:pic>
      <p:sp>
        <p:nvSpPr>
          <p:cNvPr id="19" name="CustomShape 3"/>
          <p:cNvSpPr/>
          <p:nvPr/>
        </p:nvSpPr>
        <p:spPr>
          <a:xfrm>
            <a:off x="2422800" y="4781160"/>
            <a:ext cx="192600" cy="368280"/>
          </a:xfrm>
          <a:prstGeom prst="rect">
            <a:avLst/>
          </a:prstGeom>
          <a:solidFill>
            <a:schemeClr val="dk1"/>
          </a:solidFill>
          <a:ln>
            <a:noFill/>
          </a:ln>
        </p:spPr>
        <p:style>
          <a:lnRef idx="0"/>
          <a:fillRef idx="0"/>
          <a:effectRef idx="0"/>
          <a:fontRef idx="minor"/>
        </p:style>
      </p:sp>
      <p:pic>
        <p:nvPicPr>
          <p:cNvPr id="20" name="Google Shape;31;p2" descr=""/>
          <p:cNvPicPr/>
          <p:nvPr/>
        </p:nvPicPr>
        <p:blipFill>
          <a:blip r:embed="rId19"/>
          <a:stretch/>
        </p:blipFill>
        <p:spPr>
          <a:xfrm>
            <a:off x="8361000" y="588960"/>
            <a:ext cx="465840" cy="456480"/>
          </a:xfrm>
          <a:prstGeom prst="rect">
            <a:avLst/>
          </a:prstGeom>
          <a:ln>
            <a:noFill/>
          </a:ln>
        </p:spPr>
      </p:pic>
      <p:sp>
        <p:nvSpPr>
          <p:cNvPr id="21" name="PlaceHolder 4"/>
          <p:cNvSpPr>
            <a:spLocks noGrp="1"/>
          </p:cNvSpPr>
          <p:nvPr>
            <p:ph type="title"/>
          </p:nvPr>
        </p:nvSpPr>
        <p:spPr>
          <a:xfrm>
            <a:off x="457200" y="205200"/>
            <a:ext cx="8228880" cy="8582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2"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0"/>
    <p:sldLayoutId id="2147483650" r:id="rId21"/>
    <p:sldLayoutId id="2147483651" r:id="rId22"/>
    <p:sldLayoutId id="2147483652" r:id="rId23"/>
    <p:sldLayoutId id="2147483653" r:id="rId24"/>
    <p:sldLayoutId id="2147483654" r:id="rId25"/>
    <p:sldLayoutId id="2147483655" r:id="rId26"/>
    <p:sldLayoutId id="2147483656" r:id="rId27"/>
    <p:sldLayoutId id="2147483657" r:id="rId28"/>
    <p:sldLayoutId id="2147483658" r:id="rId29"/>
    <p:sldLayoutId id="2147483659" r:id="rId30"/>
    <p:sldLayoutId id="2147483660" r:id="rId31"/>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f"/>
        </a:solidFill>
      </p:bgPr>
    </p:bg>
    <p:spTree>
      <p:nvGrpSpPr>
        <p:cNvPr id="1" name=""/>
        <p:cNvGrpSpPr/>
        <p:nvPr/>
      </p:nvGrpSpPr>
      <p:grpSpPr>
        <a:xfrm>
          <a:off x="0" y="0"/>
          <a:ext cx="0" cy="0"/>
          <a:chOff x="0" y="0"/>
          <a:chExt cx="0" cy="0"/>
        </a:xfrm>
      </p:grpSpPr>
      <p:sp>
        <p:nvSpPr>
          <p:cNvPr id="59" name="CustomShape 1"/>
          <p:cNvSpPr/>
          <p:nvPr/>
        </p:nvSpPr>
        <p:spPr>
          <a:xfrm>
            <a:off x="3108240" y="1825200"/>
            <a:ext cx="1096560" cy="1096560"/>
          </a:xfrm>
          <a:prstGeom prst="diamond">
            <a:avLst/>
          </a:prstGeom>
          <a:solidFill>
            <a:schemeClr val="dk1"/>
          </a:solidFill>
          <a:ln>
            <a:noFill/>
          </a:ln>
        </p:spPr>
        <p:style>
          <a:lnRef idx="0"/>
          <a:fillRef idx="0"/>
          <a:effectRef idx="0"/>
          <a:fontRef idx="minor"/>
        </p:style>
      </p:sp>
      <p:sp>
        <p:nvSpPr>
          <p:cNvPr id="60" name="CustomShape 2"/>
          <p:cNvSpPr/>
          <p:nvPr/>
        </p:nvSpPr>
        <p:spPr>
          <a:xfrm>
            <a:off x="4930920" y="1825200"/>
            <a:ext cx="1096560" cy="1096560"/>
          </a:xfrm>
          <a:prstGeom prst="diamond">
            <a:avLst/>
          </a:prstGeom>
          <a:solidFill>
            <a:schemeClr val="dk1"/>
          </a:solidFill>
          <a:ln>
            <a:noFill/>
          </a:ln>
        </p:spPr>
        <p:style>
          <a:lnRef idx="0"/>
          <a:fillRef idx="0"/>
          <a:effectRef idx="0"/>
          <a:fontRef idx="minor"/>
        </p:style>
      </p:sp>
      <p:sp>
        <p:nvSpPr>
          <p:cNvPr id="61" name="CustomShape 3"/>
          <p:cNvSpPr/>
          <p:nvPr/>
        </p:nvSpPr>
        <p:spPr>
          <a:xfrm>
            <a:off x="6754680" y="1825200"/>
            <a:ext cx="1096560" cy="1096560"/>
          </a:xfrm>
          <a:prstGeom prst="diamond">
            <a:avLst/>
          </a:prstGeom>
          <a:solidFill>
            <a:schemeClr val="dk1"/>
          </a:solidFill>
          <a:ln>
            <a:noFill/>
          </a:ln>
        </p:spPr>
        <p:style>
          <a:lnRef idx="0"/>
          <a:fillRef idx="0"/>
          <a:effectRef idx="0"/>
          <a:fontRef idx="minor"/>
        </p:style>
      </p:sp>
      <p:sp>
        <p:nvSpPr>
          <p:cNvPr id="62" name="CustomShape 4"/>
          <p:cNvSpPr/>
          <p:nvPr/>
        </p:nvSpPr>
        <p:spPr>
          <a:xfrm>
            <a:off x="1291320" y="1825200"/>
            <a:ext cx="1096560" cy="1096560"/>
          </a:xfrm>
          <a:prstGeom prst="diamond">
            <a:avLst/>
          </a:prstGeom>
          <a:solidFill>
            <a:schemeClr val="dk1"/>
          </a:solidFill>
          <a:ln>
            <a:noFill/>
          </a:ln>
        </p:spPr>
        <p:style>
          <a:lnRef idx="0"/>
          <a:fillRef idx="0"/>
          <a:effectRef idx="0"/>
          <a:fontRef idx="minor"/>
        </p:style>
      </p:sp>
      <p:grpSp>
        <p:nvGrpSpPr>
          <p:cNvPr id="63" name="Group 5"/>
          <p:cNvGrpSpPr/>
          <p:nvPr/>
        </p:nvGrpSpPr>
        <p:grpSpPr>
          <a:xfrm>
            <a:off x="129240" y="0"/>
            <a:ext cx="9014760" cy="5142600"/>
            <a:chOff x="129240" y="0"/>
            <a:chExt cx="9014760" cy="5142600"/>
          </a:xfrm>
        </p:grpSpPr>
        <p:grpSp>
          <p:nvGrpSpPr>
            <p:cNvPr id="64" name="Group 6"/>
            <p:cNvGrpSpPr/>
            <p:nvPr/>
          </p:nvGrpSpPr>
          <p:grpSpPr>
            <a:xfrm>
              <a:off x="7796520" y="165960"/>
              <a:ext cx="1347480" cy="456840"/>
              <a:chOff x="7796520" y="165960"/>
              <a:chExt cx="1347480" cy="456840"/>
            </a:xfrm>
          </p:grpSpPr>
          <p:sp>
            <p:nvSpPr>
              <p:cNvPr id="65" name="CustomShape 7"/>
              <p:cNvSpPr/>
              <p:nvPr/>
            </p:nvSpPr>
            <p:spPr>
              <a:xfrm rot="10800000">
                <a:off x="9106200" y="47592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66" name="CustomShape 8"/>
              <p:cNvSpPr/>
              <p:nvPr/>
            </p:nvSpPr>
            <p:spPr>
              <a:xfrm rot="10800000">
                <a:off x="9018720" y="47592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67" name="CustomShape 9"/>
              <p:cNvSpPr/>
              <p:nvPr/>
            </p:nvSpPr>
            <p:spPr>
              <a:xfrm rot="10800000">
                <a:off x="8931600" y="47592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68" name="CustomShape 10"/>
              <p:cNvSpPr/>
              <p:nvPr/>
            </p:nvSpPr>
            <p:spPr>
              <a:xfrm rot="10800000">
                <a:off x="8844120" y="47592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69" name="CustomShape 11"/>
              <p:cNvSpPr/>
              <p:nvPr/>
            </p:nvSpPr>
            <p:spPr>
              <a:xfrm rot="10800000">
                <a:off x="8757000" y="475920"/>
                <a:ext cx="37800" cy="43560"/>
              </a:xfrm>
              <a:custGeom>
                <a:avLst/>
                <a:gdLst/>
                <a:ahLst/>
                <a:rect l="l" t="t" r="r" b="b"/>
                <a:pathLst>
                  <a:path w="2597" h="3001">
                    <a:moveTo>
                      <a:pt x="1" y="0"/>
                    </a:moveTo>
                    <a:lnTo>
                      <a:pt x="1" y="3001"/>
                    </a:lnTo>
                    <a:lnTo>
                      <a:pt x="2597" y="1501"/>
                    </a:lnTo>
                    <a:lnTo>
                      <a:pt x="1" y="0"/>
                    </a:lnTo>
                    <a:close/>
                  </a:path>
                </a:pathLst>
              </a:custGeom>
              <a:solidFill>
                <a:schemeClr val="dk1"/>
              </a:solidFill>
              <a:ln>
                <a:noFill/>
              </a:ln>
            </p:spPr>
            <p:style>
              <a:lnRef idx="0"/>
              <a:fillRef idx="0"/>
              <a:effectRef idx="0"/>
              <a:fontRef idx="minor"/>
            </p:style>
          </p:sp>
          <p:sp>
            <p:nvSpPr>
              <p:cNvPr id="70" name="CustomShape 12"/>
              <p:cNvSpPr/>
              <p:nvPr/>
            </p:nvSpPr>
            <p:spPr>
              <a:xfrm rot="10800000">
                <a:off x="8669520" y="47592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71" name="CustomShape 13"/>
              <p:cNvSpPr/>
              <p:nvPr/>
            </p:nvSpPr>
            <p:spPr>
              <a:xfrm rot="10800000">
                <a:off x="8582400" y="47592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72" name="CustomShape 14"/>
              <p:cNvSpPr/>
              <p:nvPr/>
            </p:nvSpPr>
            <p:spPr>
              <a:xfrm rot="10800000">
                <a:off x="8494920" y="47592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73" name="CustomShape 15"/>
              <p:cNvSpPr/>
              <p:nvPr/>
            </p:nvSpPr>
            <p:spPr>
              <a:xfrm rot="10800000">
                <a:off x="8407800" y="47592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74" name="CustomShape 16"/>
              <p:cNvSpPr/>
              <p:nvPr/>
            </p:nvSpPr>
            <p:spPr>
              <a:xfrm rot="10800000">
                <a:off x="8320320" y="47592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75" name="CustomShape 17"/>
              <p:cNvSpPr/>
              <p:nvPr/>
            </p:nvSpPr>
            <p:spPr>
              <a:xfrm rot="10800000">
                <a:off x="8233200" y="47592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76" name="CustomShape 18"/>
              <p:cNvSpPr/>
              <p:nvPr/>
            </p:nvSpPr>
            <p:spPr>
              <a:xfrm rot="10800000">
                <a:off x="8145720" y="47592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77" name="CustomShape 19"/>
              <p:cNvSpPr/>
              <p:nvPr/>
            </p:nvSpPr>
            <p:spPr>
              <a:xfrm rot="10800000">
                <a:off x="8058600" y="47592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78" name="CustomShape 20"/>
              <p:cNvSpPr/>
              <p:nvPr/>
            </p:nvSpPr>
            <p:spPr>
              <a:xfrm rot="10800000">
                <a:off x="7971120" y="47592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79" name="CustomShape 21"/>
              <p:cNvSpPr/>
              <p:nvPr/>
            </p:nvSpPr>
            <p:spPr>
              <a:xfrm rot="10800000">
                <a:off x="7883640" y="47592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80" name="CustomShape 22"/>
              <p:cNvSpPr/>
              <p:nvPr/>
            </p:nvSpPr>
            <p:spPr>
              <a:xfrm rot="10800000">
                <a:off x="7796520" y="475920"/>
                <a:ext cx="37800" cy="43560"/>
              </a:xfrm>
              <a:custGeom>
                <a:avLst/>
                <a:gdLst/>
                <a:ahLst/>
                <a:rect l="l" t="t" r="r" b="b"/>
                <a:pathLst>
                  <a:path w="2597"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81" name="CustomShape 23"/>
              <p:cNvSpPr/>
              <p:nvPr/>
            </p:nvSpPr>
            <p:spPr>
              <a:xfrm rot="10800000">
                <a:off x="9106200" y="37260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82" name="CustomShape 24"/>
              <p:cNvSpPr/>
              <p:nvPr/>
            </p:nvSpPr>
            <p:spPr>
              <a:xfrm rot="10800000">
                <a:off x="9018720" y="37260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83" name="CustomShape 25"/>
              <p:cNvSpPr/>
              <p:nvPr/>
            </p:nvSpPr>
            <p:spPr>
              <a:xfrm rot="10800000">
                <a:off x="8931600" y="37260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84" name="CustomShape 26"/>
              <p:cNvSpPr/>
              <p:nvPr/>
            </p:nvSpPr>
            <p:spPr>
              <a:xfrm rot="10800000">
                <a:off x="8844120" y="37260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85" name="CustomShape 27"/>
              <p:cNvSpPr/>
              <p:nvPr/>
            </p:nvSpPr>
            <p:spPr>
              <a:xfrm rot="10800000">
                <a:off x="8757000" y="372600"/>
                <a:ext cx="37800" cy="43560"/>
              </a:xfrm>
              <a:custGeom>
                <a:avLst/>
                <a:gdLst/>
                <a:ahLst/>
                <a:rect l="l" t="t" r="r" b="b"/>
                <a:pathLst>
                  <a:path w="2597" h="3001">
                    <a:moveTo>
                      <a:pt x="1" y="1"/>
                    </a:moveTo>
                    <a:lnTo>
                      <a:pt x="1" y="3001"/>
                    </a:lnTo>
                    <a:lnTo>
                      <a:pt x="2597" y="1501"/>
                    </a:lnTo>
                    <a:lnTo>
                      <a:pt x="1" y="1"/>
                    </a:lnTo>
                    <a:close/>
                  </a:path>
                </a:pathLst>
              </a:custGeom>
              <a:solidFill>
                <a:schemeClr val="dk1"/>
              </a:solidFill>
              <a:ln>
                <a:noFill/>
              </a:ln>
            </p:spPr>
            <p:style>
              <a:lnRef idx="0"/>
              <a:fillRef idx="0"/>
              <a:effectRef idx="0"/>
              <a:fontRef idx="minor"/>
            </p:style>
          </p:sp>
          <p:sp>
            <p:nvSpPr>
              <p:cNvPr id="86" name="CustomShape 28"/>
              <p:cNvSpPr/>
              <p:nvPr/>
            </p:nvSpPr>
            <p:spPr>
              <a:xfrm rot="10800000">
                <a:off x="8669520" y="37260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87" name="CustomShape 29"/>
              <p:cNvSpPr/>
              <p:nvPr/>
            </p:nvSpPr>
            <p:spPr>
              <a:xfrm rot="10800000">
                <a:off x="8582400" y="37260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88" name="CustomShape 30"/>
              <p:cNvSpPr/>
              <p:nvPr/>
            </p:nvSpPr>
            <p:spPr>
              <a:xfrm rot="10800000">
                <a:off x="8494920" y="37260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89" name="CustomShape 31"/>
              <p:cNvSpPr/>
              <p:nvPr/>
            </p:nvSpPr>
            <p:spPr>
              <a:xfrm rot="10800000">
                <a:off x="8407800" y="37260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90" name="CustomShape 32"/>
              <p:cNvSpPr/>
              <p:nvPr/>
            </p:nvSpPr>
            <p:spPr>
              <a:xfrm rot="10800000">
                <a:off x="8320320" y="37260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91" name="CustomShape 33"/>
              <p:cNvSpPr/>
              <p:nvPr/>
            </p:nvSpPr>
            <p:spPr>
              <a:xfrm rot="10800000">
                <a:off x="8233200" y="37260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92" name="CustomShape 34"/>
              <p:cNvSpPr/>
              <p:nvPr/>
            </p:nvSpPr>
            <p:spPr>
              <a:xfrm rot="10800000">
                <a:off x="8145720" y="37260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93" name="CustomShape 35"/>
              <p:cNvSpPr/>
              <p:nvPr/>
            </p:nvSpPr>
            <p:spPr>
              <a:xfrm rot="10800000">
                <a:off x="8058600" y="37260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94" name="CustomShape 36"/>
              <p:cNvSpPr/>
              <p:nvPr/>
            </p:nvSpPr>
            <p:spPr>
              <a:xfrm rot="10800000">
                <a:off x="7971120" y="37260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95" name="CustomShape 37"/>
              <p:cNvSpPr/>
              <p:nvPr/>
            </p:nvSpPr>
            <p:spPr>
              <a:xfrm rot="10800000">
                <a:off x="7883640" y="37260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96" name="CustomShape 38"/>
              <p:cNvSpPr/>
              <p:nvPr/>
            </p:nvSpPr>
            <p:spPr>
              <a:xfrm rot="10800000">
                <a:off x="7796520" y="372600"/>
                <a:ext cx="37800" cy="43560"/>
              </a:xfrm>
              <a:custGeom>
                <a:avLst/>
                <a:gdLst/>
                <a:ahLst/>
                <a:rect l="l" t="t" r="r" b="b"/>
                <a:pathLst>
                  <a:path w="2597"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97" name="CustomShape 39"/>
              <p:cNvSpPr/>
              <p:nvPr/>
            </p:nvSpPr>
            <p:spPr>
              <a:xfrm rot="10800000">
                <a:off x="9106200" y="57924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98" name="CustomShape 40"/>
              <p:cNvSpPr/>
              <p:nvPr/>
            </p:nvSpPr>
            <p:spPr>
              <a:xfrm rot="10800000">
                <a:off x="9018720" y="57924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99" name="CustomShape 41"/>
              <p:cNvSpPr/>
              <p:nvPr/>
            </p:nvSpPr>
            <p:spPr>
              <a:xfrm rot="10800000">
                <a:off x="8931600" y="57924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100" name="CustomShape 42"/>
              <p:cNvSpPr/>
              <p:nvPr/>
            </p:nvSpPr>
            <p:spPr>
              <a:xfrm rot="10800000">
                <a:off x="8844120" y="57924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101" name="CustomShape 43"/>
              <p:cNvSpPr/>
              <p:nvPr/>
            </p:nvSpPr>
            <p:spPr>
              <a:xfrm rot="10800000">
                <a:off x="8757000" y="579240"/>
                <a:ext cx="37800" cy="43560"/>
              </a:xfrm>
              <a:custGeom>
                <a:avLst/>
                <a:gdLst/>
                <a:ahLst/>
                <a:rect l="l" t="t" r="r" b="b"/>
                <a:pathLst>
                  <a:path w="2597" h="3001">
                    <a:moveTo>
                      <a:pt x="1" y="0"/>
                    </a:moveTo>
                    <a:lnTo>
                      <a:pt x="1" y="3001"/>
                    </a:lnTo>
                    <a:lnTo>
                      <a:pt x="2597" y="1501"/>
                    </a:lnTo>
                    <a:lnTo>
                      <a:pt x="1" y="0"/>
                    </a:lnTo>
                    <a:close/>
                  </a:path>
                </a:pathLst>
              </a:custGeom>
              <a:solidFill>
                <a:schemeClr val="dk1"/>
              </a:solidFill>
              <a:ln>
                <a:noFill/>
              </a:ln>
            </p:spPr>
            <p:style>
              <a:lnRef idx="0"/>
              <a:fillRef idx="0"/>
              <a:effectRef idx="0"/>
              <a:fontRef idx="minor"/>
            </p:style>
          </p:sp>
          <p:sp>
            <p:nvSpPr>
              <p:cNvPr id="102" name="CustomShape 44"/>
              <p:cNvSpPr/>
              <p:nvPr/>
            </p:nvSpPr>
            <p:spPr>
              <a:xfrm rot="10800000">
                <a:off x="8669520" y="57924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103" name="CustomShape 45"/>
              <p:cNvSpPr/>
              <p:nvPr/>
            </p:nvSpPr>
            <p:spPr>
              <a:xfrm rot="10800000">
                <a:off x="8582400" y="57924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104" name="CustomShape 46"/>
              <p:cNvSpPr/>
              <p:nvPr/>
            </p:nvSpPr>
            <p:spPr>
              <a:xfrm rot="10800000">
                <a:off x="8494920" y="57924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105" name="CustomShape 47"/>
              <p:cNvSpPr/>
              <p:nvPr/>
            </p:nvSpPr>
            <p:spPr>
              <a:xfrm rot="10800000">
                <a:off x="8407800" y="57924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106" name="CustomShape 48"/>
              <p:cNvSpPr/>
              <p:nvPr/>
            </p:nvSpPr>
            <p:spPr>
              <a:xfrm rot="10800000">
                <a:off x="8320320" y="57924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107" name="CustomShape 49"/>
              <p:cNvSpPr/>
              <p:nvPr/>
            </p:nvSpPr>
            <p:spPr>
              <a:xfrm rot="10800000">
                <a:off x="8233200" y="57924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108" name="CustomShape 50"/>
              <p:cNvSpPr/>
              <p:nvPr/>
            </p:nvSpPr>
            <p:spPr>
              <a:xfrm rot="10800000">
                <a:off x="8145720" y="57924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109" name="CustomShape 51"/>
              <p:cNvSpPr/>
              <p:nvPr/>
            </p:nvSpPr>
            <p:spPr>
              <a:xfrm rot="10800000">
                <a:off x="8058600" y="57924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110" name="CustomShape 52"/>
              <p:cNvSpPr/>
              <p:nvPr/>
            </p:nvSpPr>
            <p:spPr>
              <a:xfrm rot="10800000">
                <a:off x="7971120" y="579240"/>
                <a:ext cx="37800" cy="43560"/>
              </a:xfrm>
              <a:custGeom>
                <a:avLst/>
                <a:gdLst/>
                <a:ahLst/>
                <a:rect l="l" t="t" r="r" b="b"/>
                <a:pathLst>
                  <a:path w="2596"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111" name="CustomShape 53"/>
              <p:cNvSpPr/>
              <p:nvPr/>
            </p:nvSpPr>
            <p:spPr>
              <a:xfrm rot="10800000">
                <a:off x="7883640" y="579240"/>
                <a:ext cx="37800" cy="43560"/>
              </a:xfrm>
              <a:custGeom>
                <a:avLst/>
                <a:gdLst/>
                <a:ahLst/>
                <a:rect l="l" t="t" r="r" b="b"/>
                <a:pathLst>
                  <a:path w="2597" h="3001">
                    <a:moveTo>
                      <a:pt x="1" y="0"/>
                    </a:moveTo>
                    <a:lnTo>
                      <a:pt x="1" y="3001"/>
                    </a:lnTo>
                    <a:lnTo>
                      <a:pt x="2596" y="1501"/>
                    </a:lnTo>
                    <a:lnTo>
                      <a:pt x="1" y="0"/>
                    </a:lnTo>
                    <a:close/>
                  </a:path>
                </a:pathLst>
              </a:custGeom>
              <a:solidFill>
                <a:schemeClr val="dk1"/>
              </a:solidFill>
              <a:ln>
                <a:noFill/>
              </a:ln>
            </p:spPr>
            <p:style>
              <a:lnRef idx="0"/>
              <a:fillRef idx="0"/>
              <a:effectRef idx="0"/>
              <a:fontRef idx="minor"/>
            </p:style>
          </p:sp>
          <p:sp>
            <p:nvSpPr>
              <p:cNvPr id="112" name="CustomShape 54"/>
              <p:cNvSpPr/>
              <p:nvPr/>
            </p:nvSpPr>
            <p:spPr>
              <a:xfrm rot="10800000">
                <a:off x="7796520" y="579240"/>
                <a:ext cx="37800" cy="43560"/>
              </a:xfrm>
              <a:custGeom>
                <a:avLst/>
                <a:gdLst/>
                <a:ahLst/>
                <a:rect l="l" t="t" r="r" b="b"/>
                <a:pathLst>
                  <a:path w="2597" h="3001">
                    <a:moveTo>
                      <a:pt x="0" y="0"/>
                    </a:moveTo>
                    <a:lnTo>
                      <a:pt x="0" y="3001"/>
                    </a:lnTo>
                    <a:lnTo>
                      <a:pt x="2596" y="1501"/>
                    </a:lnTo>
                    <a:lnTo>
                      <a:pt x="0" y="0"/>
                    </a:lnTo>
                    <a:close/>
                  </a:path>
                </a:pathLst>
              </a:custGeom>
              <a:solidFill>
                <a:schemeClr val="dk1"/>
              </a:solidFill>
              <a:ln>
                <a:noFill/>
              </a:ln>
            </p:spPr>
            <p:style>
              <a:lnRef idx="0"/>
              <a:fillRef idx="0"/>
              <a:effectRef idx="0"/>
              <a:fontRef idx="minor"/>
            </p:style>
          </p:sp>
          <p:sp>
            <p:nvSpPr>
              <p:cNvPr id="113" name="CustomShape 55"/>
              <p:cNvSpPr/>
              <p:nvPr/>
            </p:nvSpPr>
            <p:spPr>
              <a:xfrm rot="10800000">
                <a:off x="9106200" y="26928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14" name="CustomShape 56"/>
              <p:cNvSpPr/>
              <p:nvPr/>
            </p:nvSpPr>
            <p:spPr>
              <a:xfrm rot="10800000">
                <a:off x="9018720" y="26928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15" name="CustomShape 57"/>
              <p:cNvSpPr/>
              <p:nvPr/>
            </p:nvSpPr>
            <p:spPr>
              <a:xfrm rot="10800000">
                <a:off x="8931600" y="26928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16" name="CustomShape 58"/>
              <p:cNvSpPr/>
              <p:nvPr/>
            </p:nvSpPr>
            <p:spPr>
              <a:xfrm rot="10800000">
                <a:off x="8844120" y="26928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17" name="CustomShape 59"/>
              <p:cNvSpPr/>
              <p:nvPr/>
            </p:nvSpPr>
            <p:spPr>
              <a:xfrm rot="10800000">
                <a:off x="8757000" y="269280"/>
                <a:ext cx="37800" cy="43560"/>
              </a:xfrm>
              <a:custGeom>
                <a:avLst/>
                <a:gdLst/>
                <a:ahLst/>
                <a:rect l="l" t="t" r="r" b="b"/>
                <a:pathLst>
                  <a:path w="2597" h="3001">
                    <a:moveTo>
                      <a:pt x="1" y="1"/>
                    </a:moveTo>
                    <a:lnTo>
                      <a:pt x="1" y="3001"/>
                    </a:lnTo>
                    <a:lnTo>
                      <a:pt x="2597" y="1501"/>
                    </a:lnTo>
                    <a:lnTo>
                      <a:pt x="1" y="1"/>
                    </a:lnTo>
                    <a:close/>
                  </a:path>
                </a:pathLst>
              </a:custGeom>
              <a:solidFill>
                <a:schemeClr val="dk1"/>
              </a:solidFill>
              <a:ln>
                <a:noFill/>
              </a:ln>
            </p:spPr>
            <p:style>
              <a:lnRef idx="0"/>
              <a:fillRef idx="0"/>
              <a:effectRef idx="0"/>
              <a:fontRef idx="minor"/>
            </p:style>
          </p:sp>
          <p:sp>
            <p:nvSpPr>
              <p:cNvPr id="118" name="CustomShape 60"/>
              <p:cNvSpPr/>
              <p:nvPr/>
            </p:nvSpPr>
            <p:spPr>
              <a:xfrm rot="10800000">
                <a:off x="8669520" y="26928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19" name="CustomShape 61"/>
              <p:cNvSpPr/>
              <p:nvPr/>
            </p:nvSpPr>
            <p:spPr>
              <a:xfrm rot="10800000">
                <a:off x="8582400" y="26928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20" name="CustomShape 62"/>
              <p:cNvSpPr/>
              <p:nvPr/>
            </p:nvSpPr>
            <p:spPr>
              <a:xfrm rot="10800000">
                <a:off x="8494920" y="26928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21" name="CustomShape 63"/>
              <p:cNvSpPr/>
              <p:nvPr/>
            </p:nvSpPr>
            <p:spPr>
              <a:xfrm rot="10800000">
                <a:off x="8407800" y="26928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22" name="CustomShape 64"/>
              <p:cNvSpPr/>
              <p:nvPr/>
            </p:nvSpPr>
            <p:spPr>
              <a:xfrm rot="10800000">
                <a:off x="8320320" y="26928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23" name="CustomShape 65"/>
              <p:cNvSpPr/>
              <p:nvPr/>
            </p:nvSpPr>
            <p:spPr>
              <a:xfrm rot="10800000">
                <a:off x="8233200" y="26928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24" name="CustomShape 66"/>
              <p:cNvSpPr/>
              <p:nvPr/>
            </p:nvSpPr>
            <p:spPr>
              <a:xfrm rot="10800000">
                <a:off x="8145720" y="26928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25" name="CustomShape 67"/>
              <p:cNvSpPr/>
              <p:nvPr/>
            </p:nvSpPr>
            <p:spPr>
              <a:xfrm rot="10800000">
                <a:off x="8058600" y="26928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26" name="CustomShape 68"/>
              <p:cNvSpPr/>
              <p:nvPr/>
            </p:nvSpPr>
            <p:spPr>
              <a:xfrm rot="10800000">
                <a:off x="7971120" y="26928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27" name="CustomShape 69"/>
              <p:cNvSpPr/>
              <p:nvPr/>
            </p:nvSpPr>
            <p:spPr>
              <a:xfrm rot="10800000">
                <a:off x="7883640" y="26928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28" name="CustomShape 70"/>
              <p:cNvSpPr/>
              <p:nvPr/>
            </p:nvSpPr>
            <p:spPr>
              <a:xfrm rot="10800000">
                <a:off x="7796520" y="269280"/>
                <a:ext cx="37800" cy="43560"/>
              </a:xfrm>
              <a:custGeom>
                <a:avLst/>
                <a:gdLst/>
                <a:ahLst/>
                <a:rect l="l" t="t" r="r" b="b"/>
                <a:pathLst>
                  <a:path w="2597"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29" name="CustomShape 71"/>
              <p:cNvSpPr/>
              <p:nvPr/>
            </p:nvSpPr>
            <p:spPr>
              <a:xfrm rot="10800000">
                <a:off x="9106200" y="16596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30" name="CustomShape 72"/>
              <p:cNvSpPr/>
              <p:nvPr/>
            </p:nvSpPr>
            <p:spPr>
              <a:xfrm rot="10800000">
                <a:off x="9018720" y="16596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31" name="CustomShape 73"/>
              <p:cNvSpPr/>
              <p:nvPr/>
            </p:nvSpPr>
            <p:spPr>
              <a:xfrm rot="10800000">
                <a:off x="8931600" y="16596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32" name="CustomShape 74"/>
              <p:cNvSpPr/>
              <p:nvPr/>
            </p:nvSpPr>
            <p:spPr>
              <a:xfrm rot="10800000">
                <a:off x="8844120" y="16596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33" name="CustomShape 75"/>
              <p:cNvSpPr/>
              <p:nvPr/>
            </p:nvSpPr>
            <p:spPr>
              <a:xfrm rot="10800000">
                <a:off x="8757000" y="165960"/>
                <a:ext cx="37800" cy="43560"/>
              </a:xfrm>
              <a:custGeom>
                <a:avLst/>
                <a:gdLst/>
                <a:ahLst/>
                <a:rect l="l" t="t" r="r" b="b"/>
                <a:pathLst>
                  <a:path w="2597" h="3001">
                    <a:moveTo>
                      <a:pt x="1" y="1"/>
                    </a:moveTo>
                    <a:lnTo>
                      <a:pt x="1" y="3001"/>
                    </a:lnTo>
                    <a:lnTo>
                      <a:pt x="2597" y="1501"/>
                    </a:lnTo>
                    <a:lnTo>
                      <a:pt x="1" y="1"/>
                    </a:lnTo>
                    <a:close/>
                  </a:path>
                </a:pathLst>
              </a:custGeom>
              <a:solidFill>
                <a:schemeClr val="dk1"/>
              </a:solidFill>
              <a:ln>
                <a:noFill/>
              </a:ln>
            </p:spPr>
            <p:style>
              <a:lnRef idx="0"/>
              <a:fillRef idx="0"/>
              <a:effectRef idx="0"/>
              <a:fontRef idx="minor"/>
            </p:style>
          </p:sp>
          <p:sp>
            <p:nvSpPr>
              <p:cNvPr id="134" name="CustomShape 76"/>
              <p:cNvSpPr/>
              <p:nvPr/>
            </p:nvSpPr>
            <p:spPr>
              <a:xfrm rot="10800000">
                <a:off x="8669520" y="16596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35" name="CustomShape 77"/>
              <p:cNvSpPr/>
              <p:nvPr/>
            </p:nvSpPr>
            <p:spPr>
              <a:xfrm rot="10800000">
                <a:off x="8582400" y="16596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36" name="CustomShape 78"/>
              <p:cNvSpPr/>
              <p:nvPr/>
            </p:nvSpPr>
            <p:spPr>
              <a:xfrm rot="10800000">
                <a:off x="8494920" y="16596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37" name="CustomShape 79"/>
              <p:cNvSpPr/>
              <p:nvPr/>
            </p:nvSpPr>
            <p:spPr>
              <a:xfrm rot="10800000">
                <a:off x="8407800" y="16596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38" name="CustomShape 80"/>
              <p:cNvSpPr/>
              <p:nvPr/>
            </p:nvSpPr>
            <p:spPr>
              <a:xfrm rot="10800000">
                <a:off x="8320320" y="16596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39" name="CustomShape 81"/>
              <p:cNvSpPr/>
              <p:nvPr/>
            </p:nvSpPr>
            <p:spPr>
              <a:xfrm rot="10800000">
                <a:off x="8233200" y="16596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40" name="CustomShape 82"/>
              <p:cNvSpPr/>
              <p:nvPr/>
            </p:nvSpPr>
            <p:spPr>
              <a:xfrm rot="10800000">
                <a:off x="8145720" y="16596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41" name="CustomShape 83"/>
              <p:cNvSpPr/>
              <p:nvPr/>
            </p:nvSpPr>
            <p:spPr>
              <a:xfrm rot="10800000">
                <a:off x="8058600" y="16596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42" name="CustomShape 84"/>
              <p:cNvSpPr/>
              <p:nvPr/>
            </p:nvSpPr>
            <p:spPr>
              <a:xfrm rot="10800000">
                <a:off x="7971120" y="165960"/>
                <a:ext cx="37800" cy="43560"/>
              </a:xfrm>
              <a:custGeom>
                <a:avLst/>
                <a:gdLst/>
                <a:ahLst/>
                <a:rect l="l" t="t" r="r" b="b"/>
                <a:pathLst>
                  <a:path w="2596"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sp>
            <p:nvSpPr>
              <p:cNvPr id="143" name="CustomShape 85"/>
              <p:cNvSpPr/>
              <p:nvPr/>
            </p:nvSpPr>
            <p:spPr>
              <a:xfrm rot="10800000">
                <a:off x="7883640" y="165960"/>
                <a:ext cx="37800" cy="43560"/>
              </a:xfrm>
              <a:custGeom>
                <a:avLst/>
                <a:gdLst/>
                <a:ahLst/>
                <a:rect l="l" t="t" r="r" b="b"/>
                <a:pathLst>
                  <a:path w="2597" h="3001">
                    <a:moveTo>
                      <a:pt x="1" y="1"/>
                    </a:moveTo>
                    <a:lnTo>
                      <a:pt x="1" y="3001"/>
                    </a:lnTo>
                    <a:lnTo>
                      <a:pt x="2596" y="1501"/>
                    </a:lnTo>
                    <a:lnTo>
                      <a:pt x="1" y="1"/>
                    </a:lnTo>
                    <a:close/>
                  </a:path>
                </a:pathLst>
              </a:custGeom>
              <a:solidFill>
                <a:schemeClr val="dk1"/>
              </a:solidFill>
              <a:ln>
                <a:noFill/>
              </a:ln>
            </p:spPr>
            <p:style>
              <a:lnRef idx="0"/>
              <a:fillRef idx="0"/>
              <a:effectRef idx="0"/>
              <a:fontRef idx="minor"/>
            </p:style>
          </p:sp>
          <p:sp>
            <p:nvSpPr>
              <p:cNvPr id="144" name="CustomShape 86"/>
              <p:cNvSpPr/>
              <p:nvPr/>
            </p:nvSpPr>
            <p:spPr>
              <a:xfrm rot="10800000">
                <a:off x="7796520" y="165960"/>
                <a:ext cx="37800" cy="43560"/>
              </a:xfrm>
              <a:custGeom>
                <a:avLst/>
                <a:gdLst/>
                <a:ahLst/>
                <a:rect l="l" t="t" r="r" b="b"/>
                <a:pathLst>
                  <a:path w="2597" h="3001">
                    <a:moveTo>
                      <a:pt x="0" y="1"/>
                    </a:moveTo>
                    <a:lnTo>
                      <a:pt x="0" y="3001"/>
                    </a:lnTo>
                    <a:lnTo>
                      <a:pt x="2596" y="1501"/>
                    </a:lnTo>
                    <a:lnTo>
                      <a:pt x="0" y="1"/>
                    </a:lnTo>
                    <a:close/>
                  </a:path>
                </a:pathLst>
              </a:custGeom>
              <a:solidFill>
                <a:schemeClr val="dk1"/>
              </a:solidFill>
              <a:ln>
                <a:noFill/>
              </a:ln>
            </p:spPr>
            <p:style>
              <a:lnRef idx="0"/>
              <a:fillRef idx="0"/>
              <a:effectRef idx="0"/>
              <a:fontRef idx="minor"/>
            </p:style>
          </p:sp>
        </p:grpSp>
        <p:grpSp>
          <p:nvGrpSpPr>
            <p:cNvPr id="145" name="Group 87"/>
            <p:cNvGrpSpPr/>
            <p:nvPr/>
          </p:nvGrpSpPr>
          <p:grpSpPr>
            <a:xfrm>
              <a:off x="129240" y="4229280"/>
              <a:ext cx="395280" cy="913320"/>
              <a:chOff x="129240" y="4229280"/>
              <a:chExt cx="395280" cy="913320"/>
            </a:xfrm>
          </p:grpSpPr>
          <p:sp>
            <p:nvSpPr>
              <p:cNvPr id="146" name="CustomShape 88"/>
              <p:cNvSpPr/>
              <p:nvPr/>
            </p:nvSpPr>
            <p:spPr>
              <a:xfrm>
                <a:off x="129240" y="5053320"/>
                <a:ext cx="89280" cy="89280"/>
              </a:xfrm>
              <a:custGeom>
                <a:avLst/>
                <a:gdLst/>
                <a:ahLst/>
                <a:rect l="l" t="t" r="r" b="b"/>
                <a:pathLst>
                  <a:path w="2966" h="2966">
                    <a:moveTo>
                      <a:pt x="1477" y="156"/>
                    </a:moveTo>
                    <a:cubicBezTo>
                      <a:pt x="2215" y="156"/>
                      <a:pt x="2811" y="751"/>
                      <a:pt x="2811" y="1489"/>
                    </a:cubicBezTo>
                    <a:cubicBezTo>
                      <a:pt x="2811" y="2227"/>
                      <a:pt x="2215" y="2823"/>
                      <a:pt x="1477" y="2823"/>
                    </a:cubicBezTo>
                    <a:cubicBezTo>
                      <a:pt x="739" y="2823"/>
                      <a:pt x="144" y="2227"/>
                      <a:pt x="144" y="1489"/>
                    </a:cubicBezTo>
                    <a:cubicBezTo>
                      <a:pt x="144" y="751"/>
                      <a:pt x="739" y="156"/>
                      <a:pt x="1477" y="156"/>
                    </a:cubicBezTo>
                    <a:close/>
                    <a:moveTo>
                      <a:pt x="1477" y="1"/>
                    </a:moveTo>
                    <a:cubicBezTo>
                      <a:pt x="656" y="1"/>
                      <a:pt x="1" y="668"/>
                      <a:pt x="1" y="1489"/>
                    </a:cubicBezTo>
                    <a:cubicBezTo>
                      <a:pt x="1" y="2311"/>
                      <a:pt x="656" y="2966"/>
                      <a:pt x="1477" y="2966"/>
                    </a:cubicBezTo>
                    <a:cubicBezTo>
                      <a:pt x="2299" y="2966"/>
                      <a:pt x="2965" y="2311"/>
                      <a:pt x="2965" y="1489"/>
                    </a:cubicBezTo>
                    <a:cubicBezTo>
                      <a:pt x="2965" y="668"/>
                      <a:pt x="2299" y="1"/>
                      <a:pt x="1477" y="1"/>
                    </a:cubicBezTo>
                    <a:close/>
                  </a:path>
                </a:pathLst>
              </a:custGeom>
              <a:solidFill>
                <a:schemeClr val="dk1"/>
              </a:solidFill>
              <a:ln>
                <a:noFill/>
              </a:ln>
            </p:spPr>
            <p:style>
              <a:lnRef idx="0"/>
              <a:fillRef idx="0"/>
              <a:effectRef idx="0"/>
              <a:fontRef idx="minor"/>
            </p:style>
          </p:sp>
          <p:sp>
            <p:nvSpPr>
              <p:cNvPr id="147" name="CustomShape 89"/>
              <p:cNvSpPr/>
              <p:nvPr/>
            </p:nvSpPr>
            <p:spPr>
              <a:xfrm>
                <a:off x="129240" y="4888440"/>
                <a:ext cx="89280" cy="89640"/>
              </a:xfrm>
              <a:custGeom>
                <a:avLst/>
                <a:gdLst/>
                <a:ahLst/>
                <a:rect l="l" t="t" r="r" b="b"/>
                <a:pathLst>
                  <a:path w="2966" h="2978">
                    <a:moveTo>
                      <a:pt x="1477" y="155"/>
                    </a:moveTo>
                    <a:cubicBezTo>
                      <a:pt x="2215" y="155"/>
                      <a:pt x="2811" y="751"/>
                      <a:pt x="2811" y="1489"/>
                    </a:cubicBezTo>
                    <a:cubicBezTo>
                      <a:pt x="2811" y="2227"/>
                      <a:pt x="2215" y="2822"/>
                      <a:pt x="1477" y="2822"/>
                    </a:cubicBezTo>
                    <a:cubicBezTo>
                      <a:pt x="739" y="2822"/>
                      <a:pt x="144" y="2227"/>
                      <a:pt x="144" y="1489"/>
                    </a:cubicBezTo>
                    <a:cubicBezTo>
                      <a:pt x="144" y="751"/>
                      <a:pt x="739" y="155"/>
                      <a:pt x="1477" y="155"/>
                    </a:cubicBezTo>
                    <a:close/>
                    <a:moveTo>
                      <a:pt x="1477" y="1"/>
                    </a:moveTo>
                    <a:cubicBezTo>
                      <a:pt x="656" y="1"/>
                      <a:pt x="1" y="667"/>
                      <a:pt x="1" y="1489"/>
                    </a:cubicBezTo>
                    <a:cubicBezTo>
                      <a:pt x="1" y="2310"/>
                      <a:pt x="656" y="2977"/>
                      <a:pt x="1477" y="2977"/>
                    </a:cubicBezTo>
                    <a:cubicBezTo>
                      <a:pt x="2299" y="2977"/>
                      <a:pt x="2965" y="2310"/>
                      <a:pt x="2965" y="1489"/>
                    </a:cubicBezTo>
                    <a:cubicBezTo>
                      <a:pt x="2965" y="667"/>
                      <a:pt x="2299" y="1"/>
                      <a:pt x="1477" y="1"/>
                    </a:cubicBezTo>
                    <a:close/>
                  </a:path>
                </a:pathLst>
              </a:custGeom>
              <a:solidFill>
                <a:schemeClr val="dk1"/>
              </a:solidFill>
              <a:ln>
                <a:noFill/>
              </a:ln>
            </p:spPr>
            <p:style>
              <a:lnRef idx="0"/>
              <a:fillRef idx="0"/>
              <a:effectRef idx="0"/>
              <a:fontRef idx="minor"/>
            </p:style>
          </p:sp>
          <p:sp>
            <p:nvSpPr>
              <p:cNvPr id="148" name="CustomShape 90"/>
              <p:cNvSpPr/>
              <p:nvPr/>
            </p:nvSpPr>
            <p:spPr>
              <a:xfrm>
                <a:off x="129240" y="4723920"/>
                <a:ext cx="89280" cy="89280"/>
              </a:xfrm>
              <a:custGeom>
                <a:avLst/>
                <a:gdLst/>
                <a:ahLst/>
                <a:rect l="l" t="t" r="r" b="b"/>
                <a:pathLst>
                  <a:path w="2966" h="2965">
                    <a:moveTo>
                      <a:pt x="1477" y="143"/>
                    </a:moveTo>
                    <a:cubicBezTo>
                      <a:pt x="2215" y="143"/>
                      <a:pt x="2811" y="739"/>
                      <a:pt x="2811" y="1477"/>
                    </a:cubicBezTo>
                    <a:cubicBezTo>
                      <a:pt x="2811" y="2215"/>
                      <a:pt x="2215" y="2810"/>
                      <a:pt x="1477" y="2810"/>
                    </a:cubicBezTo>
                    <a:cubicBezTo>
                      <a:pt x="739" y="2810"/>
                      <a:pt x="144" y="2215"/>
                      <a:pt x="144" y="1477"/>
                    </a:cubicBezTo>
                    <a:cubicBezTo>
                      <a:pt x="144" y="739"/>
                      <a:pt x="739" y="143"/>
                      <a:pt x="1477" y="143"/>
                    </a:cubicBezTo>
                    <a:close/>
                    <a:moveTo>
                      <a:pt x="1477" y="0"/>
                    </a:moveTo>
                    <a:cubicBezTo>
                      <a:pt x="656" y="0"/>
                      <a:pt x="1" y="655"/>
                      <a:pt x="1" y="1477"/>
                    </a:cubicBezTo>
                    <a:cubicBezTo>
                      <a:pt x="1" y="2298"/>
                      <a:pt x="656" y="2965"/>
                      <a:pt x="1477" y="2965"/>
                    </a:cubicBezTo>
                    <a:cubicBezTo>
                      <a:pt x="2299" y="2965"/>
                      <a:pt x="2965" y="2298"/>
                      <a:pt x="2965" y="1477"/>
                    </a:cubicBezTo>
                    <a:cubicBezTo>
                      <a:pt x="2965" y="655"/>
                      <a:pt x="2299" y="0"/>
                      <a:pt x="1477" y="0"/>
                    </a:cubicBezTo>
                    <a:close/>
                  </a:path>
                </a:pathLst>
              </a:custGeom>
              <a:solidFill>
                <a:schemeClr val="dk1"/>
              </a:solidFill>
              <a:ln>
                <a:noFill/>
              </a:ln>
            </p:spPr>
            <p:style>
              <a:lnRef idx="0"/>
              <a:fillRef idx="0"/>
              <a:effectRef idx="0"/>
              <a:fontRef idx="minor"/>
            </p:style>
          </p:sp>
          <p:sp>
            <p:nvSpPr>
              <p:cNvPr id="149" name="CustomShape 91"/>
              <p:cNvSpPr/>
              <p:nvPr/>
            </p:nvSpPr>
            <p:spPr>
              <a:xfrm>
                <a:off x="129240" y="4559040"/>
                <a:ext cx="89280" cy="89280"/>
              </a:xfrm>
              <a:custGeom>
                <a:avLst/>
                <a:gdLst/>
                <a:ahLst/>
                <a:rect l="l" t="t" r="r" b="b"/>
                <a:pathLst>
                  <a:path w="2966" h="2965">
                    <a:moveTo>
                      <a:pt x="1477" y="143"/>
                    </a:moveTo>
                    <a:cubicBezTo>
                      <a:pt x="2215" y="143"/>
                      <a:pt x="2811" y="750"/>
                      <a:pt x="2811" y="1476"/>
                    </a:cubicBezTo>
                    <a:cubicBezTo>
                      <a:pt x="2811" y="2215"/>
                      <a:pt x="2215" y="2810"/>
                      <a:pt x="1477" y="2810"/>
                    </a:cubicBezTo>
                    <a:cubicBezTo>
                      <a:pt x="739" y="2810"/>
                      <a:pt x="144" y="2215"/>
                      <a:pt x="144" y="1476"/>
                    </a:cubicBezTo>
                    <a:cubicBezTo>
                      <a:pt x="144" y="750"/>
                      <a:pt x="739" y="143"/>
                      <a:pt x="1477" y="143"/>
                    </a:cubicBezTo>
                    <a:close/>
                    <a:moveTo>
                      <a:pt x="1477" y="0"/>
                    </a:moveTo>
                    <a:cubicBezTo>
                      <a:pt x="656" y="0"/>
                      <a:pt x="1" y="667"/>
                      <a:pt x="1" y="1476"/>
                    </a:cubicBezTo>
                    <a:cubicBezTo>
                      <a:pt x="1" y="2298"/>
                      <a:pt x="656" y="2965"/>
                      <a:pt x="1477" y="2965"/>
                    </a:cubicBezTo>
                    <a:cubicBezTo>
                      <a:pt x="2299" y="2965"/>
                      <a:pt x="2965" y="2298"/>
                      <a:pt x="2965" y="1476"/>
                    </a:cubicBezTo>
                    <a:cubicBezTo>
                      <a:pt x="2965" y="667"/>
                      <a:pt x="2299" y="0"/>
                      <a:pt x="1477" y="0"/>
                    </a:cubicBezTo>
                    <a:close/>
                  </a:path>
                </a:pathLst>
              </a:custGeom>
              <a:solidFill>
                <a:schemeClr val="dk1"/>
              </a:solidFill>
              <a:ln>
                <a:noFill/>
              </a:ln>
            </p:spPr>
            <p:style>
              <a:lnRef idx="0"/>
              <a:fillRef idx="0"/>
              <a:effectRef idx="0"/>
              <a:fontRef idx="minor"/>
            </p:style>
          </p:sp>
          <p:sp>
            <p:nvSpPr>
              <p:cNvPr id="150" name="CustomShape 92"/>
              <p:cNvSpPr/>
              <p:nvPr/>
            </p:nvSpPr>
            <p:spPr>
              <a:xfrm>
                <a:off x="129240" y="4394160"/>
                <a:ext cx="89280" cy="89280"/>
              </a:xfrm>
              <a:custGeom>
                <a:avLst/>
                <a:gdLst/>
                <a:ahLst/>
                <a:rect l="l" t="t" r="r" b="b"/>
                <a:pathLst>
                  <a:path w="2966" h="2966">
                    <a:moveTo>
                      <a:pt x="1477" y="144"/>
                    </a:moveTo>
                    <a:cubicBezTo>
                      <a:pt x="2215" y="144"/>
                      <a:pt x="2811" y="751"/>
                      <a:pt x="2811" y="1477"/>
                    </a:cubicBezTo>
                    <a:cubicBezTo>
                      <a:pt x="2811" y="2215"/>
                      <a:pt x="2215" y="2811"/>
                      <a:pt x="1477" y="2811"/>
                    </a:cubicBezTo>
                    <a:cubicBezTo>
                      <a:pt x="739" y="2811"/>
                      <a:pt x="144" y="2215"/>
                      <a:pt x="144" y="1477"/>
                    </a:cubicBezTo>
                    <a:cubicBezTo>
                      <a:pt x="144" y="751"/>
                      <a:pt x="739" y="144"/>
                      <a:pt x="1477" y="144"/>
                    </a:cubicBezTo>
                    <a:close/>
                    <a:moveTo>
                      <a:pt x="1477" y="1"/>
                    </a:moveTo>
                    <a:cubicBezTo>
                      <a:pt x="656" y="1"/>
                      <a:pt x="1" y="668"/>
                      <a:pt x="1" y="1477"/>
                    </a:cubicBezTo>
                    <a:cubicBezTo>
                      <a:pt x="1" y="2299"/>
                      <a:pt x="656" y="2966"/>
                      <a:pt x="1477" y="2966"/>
                    </a:cubicBezTo>
                    <a:cubicBezTo>
                      <a:pt x="2299" y="2966"/>
                      <a:pt x="2965" y="2299"/>
                      <a:pt x="2965" y="1477"/>
                    </a:cubicBezTo>
                    <a:cubicBezTo>
                      <a:pt x="2965" y="668"/>
                      <a:pt x="2299" y="1"/>
                      <a:pt x="1477" y="1"/>
                    </a:cubicBezTo>
                    <a:close/>
                  </a:path>
                </a:pathLst>
              </a:custGeom>
              <a:solidFill>
                <a:schemeClr val="dk1"/>
              </a:solidFill>
              <a:ln>
                <a:noFill/>
              </a:ln>
            </p:spPr>
            <p:style>
              <a:lnRef idx="0"/>
              <a:fillRef idx="0"/>
              <a:effectRef idx="0"/>
              <a:fontRef idx="minor"/>
            </p:style>
          </p:sp>
          <p:sp>
            <p:nvSpPr>
              <p:cNvPr id="151" name="CustomShape 93"/>
              <p:cNvSpPr/>
              <p:nvPr/>
            </p:nvSpPr>
            <p:spPr>
              <a:xfrm>
                <a:off x="129240" y="4229280"/>
                <a:ext cx="89280" cy="89280"/>
              </a:xfrm>
              <a:custGeom>
                <a:avLst/>
                <a:gdLst/>
                <a:ahLst/>
                <a:rect l="l" t="t" r="r" b="b"/>
                <a:pathLst>
                  <a:path w="2966" h="2966">
                    <a:moveTo>
                      <a:pt x="1477" y="155"/>
                    </a:moveTo>
                    <a:cubicBezTo>
                      <a:pt x="2215" y="155"/>
                      <a:pt x="2811" y="751"/>
                      <a:pt x="2811" y="1489"/>
                    </a:cubicBezTo>
                    <a:cubicBezTo>
                      <a:pt x="2811" y="2215"/>
                      <a:pt x="2215" y="2822"/>
                      <a:pt x="1477" y="2822"/>
                    </a:cubicBezTo>
                    <a:cubicBezTo>
                      <a:pt x="739" y="2822"/>
                      <a:pt x="144" y="2215"/>
                      <a:pt x="144" y="1489"/>
                    </a:cubicBezTo>
                    <a:cubicBezTo>
                      <a:pt x="144" y="751"/>
                      <a:pt x="739" y="155"/>
                      <a:pt x="1477" y="155"/>
                    </a:cubicBezTo>
                    <a:close/>
                    <a:moveTo>
                      <a:pt x="1477" y="1"/>
                    </a:moveTo>
                    <a:cubicBezTo>
                      <a:pt x="656" y="1"/>
                      <a:pt x="1" y="667"/>
                      <a:pt x="1" y="1477"/>
                    </a:cubicBezTo>
                    <a:cubicBezTo>
                      <a:pt x="1" y="2299"/>
                      <a:pt x="656" y="2965"/>
                      <a:pt x="1477" y="2965"/>
                    </a:cubicBezTo>
                    <a:cubicBezTo>
                      <a:pt x="2299" y="2965"/>
                      <a:pt x="2965" y="2299"/>
                      <a:pt x="2965" y="1477"/>
                    </a:cubicBezTo>
                    <a:cubicBezTo>
                      <a:pt x="2965" y="667"/>
                      <a:pt x="2299" y="1"/>
                      <a:pt x="1477" y="1"/>
                    </a:cubicBezTo>
                    <a:close/>
                  </a:path>
                </a:pathLst>
              </a:custGeom>
              <a:solidFill>
                <a:schemeClr val="dk1"/>
              </a:solidFill>
              <a:ln>
                <a:noFill/>
              </a:ln>
            </p:spPr>
            <p:style>
              <a:lnRef idx="0"/>
              <a:fillRef idx="0"/>
              <a:effectRef idx="0"/>
              <a:fontRef idx="minor"/>
            </p:style>
          </p:sp>
          <p:sp>
            <p:nvSpPr>
              <p:cNvPr id="152" name="CustomShape 94"/>
              <p:cNvSpPr/>
              <p:nvPr/>
            </p:nvSpPr>
            <p:spPr>
              <a:xfrm>
                <a:off x="282240" y="5053320"/>
                <a:ext cx="89280" cy="89280"/>
              </a:xfrm>
              <a:custGeom>
                <a:avLst/>
                <a:gdLst/>
                <a:ahLst/>
                <a:rect l="l" t="t" r="r" b="b"/>
                <a:pathLst>
                  <a:path w="2965" h="2966">
                    <a:moveTo>
                      <a:pt x="1477" y="156"/>
                    </a:moveTo>
                    <a:cubicBezTo>
                      <a:pt x="2215" y="156"/>
                      <a:pt x="2810" y="751"/>
                      <a:pt x="2810" y="1489"/>
                    </a:cubicBezTo>
                    <a:cubicBezTo>
                      <a:pt x="2810" y="2227"/>
                      <a:pt x="2215" y="2823"/>
                      <a:pt x="1477" y="2823"/>
                    </a:cubicBezTo>
                    <a:cubicBezTo>
                      <a:pt x="750" y="2823"/>
                      <a:pt x="143" y="2227"/>
                      <a:pt x="143" y="1489"/>
                    </a:cubicBezTo>
                    <a:cubicBezTo>
                      <a:pt x="143" y="751"/>
                      <a:pt x="750" y="156"/>
                      <a:pt x="1477" y="156"/>
                    </a:cubicBezTo>
                    <a:close/>
                    <a:moveTo>
                      <a:pt x="1477" y="1"/>
                    </a:moveTo>
                    <a:cubicBezTo>
                      <a:pt x="667" y="1"/>
                      <a:pt x="0" y="668"/>
                      <a:pt x="0" y="1489"/>
                    </a:cubicBezTo>
                    <a:cubicBezTo>
                      <a:pt x="0" y="2311"/>
                      <a:pt x="667" y="2966"/>
                      <a:pt x="1477" y="2966"/>
                    </a:cubicBezTo>
                    <a:cubicBezTo>
                      <a:pt x="2298" y="2966"/>
                      <a:pt x="2965" y="2311"/>
                      <a:pt x="2965" y="1489"/>
                    </a:cubicBezTo>
                    <a:cubicBezTo>
                      <a:pt x="2965" y="668"/>
                      <a:pt x="2298" y="1"/>
                      <a:pt x="1477" y="1"/>
                    </a:cubicBezTo>
                    <a:close/>
                  </a:path>
                </a:pathLst>
              </a:custGeom>
              <a:solidFill>
                <a:schemeClr val="dk1"/>
              </a:solidFill>
              <a:ln>
                <a:noFill/>
              </a:ln>
            </p:spPr>
            <p:style>
              <a:lnRef idx="0"/>
              <a:fillRef idx="0"/>
              <a:effectRef idx="0"/>
              <a:fontRef idx="minor"/>
            </p:style>
          </p:sp>
          <p:sp>
            <p:nvSpPr>
              <p:cNvPr id="153" name="CustomShape 95"/>
              <p:cNvSpPr/>
              <p:nvPr/>
            </p:nvSpPr>
            <p:spPr>
              <a:xfrm>
                <a:off x="282240" y="4888440"/>
                <a:ext cx="89280" cy="89640"/>
              </a:xfrm>
              <a:custGeom>
                <a:avLst/>
                <a:gdLst/>
                <a:ahLst/>
                <a:rect l="l" t="t" r="r" b="b"/>
                <a:pathLst>
                  <a:path w="2965" h="2978">
                    <a:moveTo>
                      <a:pt x="1477" y="155"/>
                    </a:moveTo>
                    <a:cubicBezTo>
                      <a:pt x="2215" y="155"/>
                      <a:pt x="2810" y="751"/>
                      <a:pt x="2810" y="1489"/>
                    </a:cubicBezTo>
                    <a:cubicBezTo>
                      <a:pt x="2810" y="2227"/>
                      <a:pt x="2215" y="2822"/>
                      <a:pt x="1477" y="2822"/>
                    </a:cubicBezTo>
                    <a:cubicBezTo>
                      <a:pt x="750" y="2822"/>
                      <a:pt x="143" y="2227"/>
                      <a:pt x="143" y="1489"/>
                    </a:cubicBezTo>
                    <a:cubicBezTo>
                      <a:pt x="143" y="751"/>
                      <a:pt x="750" y="155"/>
                      <a:pt x="1477" y="155"/>
                    </a:cubicBezTo>
                    <a:close/>
                    <a:moveTo>
                      <a:pt x="1477" y="1"/>
                    </a:moveTo>
                    <a:cubicBezTo>
                      <a:pt x="667" y="1"/>
                      <a:pt x="0" y="667"/>
                      <a:pt x="0" y="1489"/>
                    </a:cubicBezTo>
                    <a:cubicBezTo>
                      <a:pt x="0" y="2310"/>
                      <a:pt x="667" y="2977"/>
                      <a:pt x="1477" y="2977"/>
                    </a:cubicBezTo>
                    <a:cubicBezTo>
                      <a:pt x="2298" y="2977"/>
                      <a:pt x="2965" y="2310"/>
                      <a:pt x="2965" y="1489"/>
                    </a:cubicBezTo>
                    <a:cubicBezTo>
                      <a:pt x="2965" y="667"/>
                      <a:pt x="2298" y="1"/>
                      <a:pt x="1477" y="1"/>
                    </a:cubicBezTo>
                    <a:close/>
                  </a:path>
                </a:pathLst>
              </a:custGeom>
              <a:solidFill>
                <a:schemeClr val="dk1"/>
              </a:solidFill>
              <a:ln>
                <a:noFill/>
              </a:ln>
            </p:spPr>
            <p:style>
              <a:lnRef idx="0"/>
              <a:fillRef idx="0"/>
              <a:effectRef idx="0"/>
              <a:fontRef idx="minor"/>
            </p:style>
          </p:sp>
          <p:sp>
            <p:nvSpPr>
              <p:cNvPr id="154" name="CustomShape 96"/>
              <p:cNvSpPr/>
              <p:nvPr/>
            </p:nvSpPr>
            <p:spPr>
              <a:xfrm>
                <a:off x="282240" y="4723920"/>
                <a:ext cx="89280" cy="89280"/>
              </a:xfrm>
              <a:custGeom>
                <a:avLst/>
                <a:gdLst/>
                <a:ahLst/>
                <a:rect l="l" t="t" r="r" b="b"/>
                <a:pathLst>
                  <a:path w="2965" h="2965">
                    <a:moveTo>
                      <a:pt x="1477" y="143"/>
                    </a:moveTo>
                    <a:cubicBezTo>
                      <a:pt x="2215" y="143"/>
                      <a:pt x="2810" y="739"/>
                      <a:pt x="2810" y="1477"/>
                    </a:cubicBezTo>
                    <a:cubicBezTo>
                      <a:pt x="2810" y="2215"/>
                      <a:pt x="2215" y="2810"/>
                      <a:pt x="1477" y="2810"/>
                    </a:cubicBezTo>
                    <a:cubicBezTo>
                      <a:pt x="750" y="2810"/>
                      <a:pt x="143" y="2215"/>
                      <a:pt x="143" y="1477"/>
                    </a:cubicBezTo>
                    <a:cubicBezTo>
                      <a:pt x="143" y="739"/>
                      <a:pt x="750" y="143"/>
                      <a:pt x="1477" y="143"/>
                    </a:cubicBezTo>
                    <a:close/>
                    <a:moveTo>
                      <a:pt x="1477" y="0"/>
                    </a:moveTo>
                    <a:cubicBezTo>
                      <a:pt x="667" y="0"/>
                      <a:pt x="0" y="655"/>
                      <a:pt x="0" y="1477"/>
                    </a:cubicBezTo>
                    <a:cubicBezTo>
                      <a:pt x="0" y="2298"/>
                      <a:pt x="667" y="2965"/>
                      <a:pt x="1477" y="2965"/>
                    </a:cubicBezTo>
                    <a:cubicBezTo>
                      <a:pt x="2298" y="2965"/>
                      <a:pt x="2965" y="2298"/>
                      <a:pt x="2965" y="1477"/>
                    </a:cubicBezTo>
                    <a:cubicBezTo>
                      <a:pt x="2965" y="655"/>
                      <a:pt x="2298" y="0"/>
                      <a:pt x="1477" y="0"/>
                    </a:cubicBezTo>
                    <a:close/>
                  </a:path>
                </a:pathLst>
              </a:custGeom>
              <a:solidFill>
                <a:schemeClr val="dk1"/>
              </a:solidFill>
              <a:ln>
                <a:noFill/>
              </a:ln>
            </p:spPr>
            <p:style>
              <a:lnRef idx="0"/>
              <a:fillRef idx="0"/>
              <a:effectRef idx="0"/>
              <a:fontRef idx="minor"/>
            </p:style>
          </p:sp>
          <p:sp>
            <p:nvSpPr>
              <p:cNvPr id="155" name="CustomShape 97"/>
              <p:cNvSpPr/>
              <p:nvPr/>
            </p:nvSpPr>
            <p:spPr>
              <a:xfrm>
                <a:off x="282240" y="4559040"/>
                <a:ext cx="89280" cy="89280"/>
              </a:xfrm>
              <a:custGeom>
                <a:avLst/>
                <a:gdLst/>
                <a:ahLst/>
                <a:rect l="l" t="t" r="r" b="b"/>
                <a:pathLst>
                  <a:path w="2965" h="2965">
                    <a:moveTo>
                      <a:pt x="1477" y="143"/>
                    </a:moveTo>
                    <a:cubicBezTo>
                      <a:pt x="2215" y="143"/>
                      <a:pt x="2810" y="750"/>
                      <a:pt x="2810" y="1476"/>
                    </a:cubicBezTo>
                    <a:cubicBezTo>
                      <a:pt x="2810" y="2215"/>
                      <a:pt x="2215" y="2810"/>
                      <a:pt x="1477" y="2810"/>
                    </a:cubicBezTo>
                    <a:cubicBezTo>
                      <a:pt x="750" y="2810"/>
                      <a:pt x="143" y="2215"/>
                      <a:pt x="143" y="1476"/>
                    </a:cubicBezTo>
                    <a:cubicBezTo>
                      <a:pt x="143" y="750"/>
                      <a:pt x="750" y="143"/>
                      <a:pt x="1477" y="143"/>
                    </a:cubicBezTo>
                    <a:close/>
                    <a:moveTo>
                      <a:pt x="1477" y="0"/>
                    </a:moveTo>
                    <a:cubicBezTo>
                      <a:pt x="667" y="0"/>
                      <a:pt x="0" y="667"/>
                      <a:pt x="0" y="1476"/>
                    </a:cubicBezTo>
                    <a:cubicBezTo>
                      <a:pt x="0" y="2298"/>
                      <a:pt x="667" y="2965"/>
                      <a:pt x="1477" y="2965"/>
                    </a:cubicBezTo>
                    <a:cubicBezTo>
                      <a:pt x="2298" y="2965"/>
                      <a:pt x="2965" y="2298"/>
                      <a:pt x="2965" y="1476"/>
                    </a:cubicBezTo>
                    <a:cubicBezTo>
                      <a:pt x="2965" y="667"/>
                      <a:pt x="2298" y="0"/>
                      <a:pt x="1477" y="0"/>
                    </a:cubicBezTo>
                    <a:close/>
                  </a:path>
                </a:pathLst>
              </a:custGeom>
              <a:solidFill>
                <a:schemeClr val="dk1"/>
              </a:solidFill>
              <a:ln>
                <a:noFill/>
              </a:ln>
            </p:spPr>
            <p:style>
              <a:lnRef idx="0"/>
              <a:fillRef idx="0"/>
              <a:effectRef idx="0"/>
              <a:fontRef idx="minor"/>
            </p:style>
          </p:sp>
          <p:sp>
            <p:nvSpPr>
              <p:cNvPr id="156" name="CustomShape 98"/>
              <p:cNvSpPr/>
              <p:nvPr/>
            </p:nvSpPr>
            <p:spPr>
              <a:xfrm>
                <a:off x="282240" y="4394160"/>
                <a:ext cx="89280" cy="89280"/>
              </a:xfrm>
              <a:custGeom>
                <a:avLst/>
                <a:gdLst/>
                <a:ahLst/>
                <a:rect l="l" t="t" r="r" b="b"/>
                <a:pathLst>
                  <a:path w="2965" h="2966">
                    <a:moveTo>
                      <a:pt x="1477" y="144"/>
                    </a:moveTo>
                    <a:cubicBezTo>
                      <a:pt x="2215" y="144"/>
                      <a:pt x="2810" y="751"/>
                      <a:pt x="2810" y="1477"/>
                    </a:cubicBezTo>
                    <a:cubicBezTo>
                      <a:pt x="2810" y="2215"/>
                      <a:pt x="2215" y="2811"/>
                      <a:pt x="1477" y="2811"/>
                    </a:cubicBezTo>
                    <a:cubicBezTo>
                      <a:pt x="750" y="2811"/>
                      <a:pt x="143" y="2215"/>
                      <a:pt x="143" y="1477"/>
                    </a:cubicBezTo>
                    <a:cubicBezTo>
                      <a:pt x="143" y="751"/>
                      <a:pt x="750" y="144"/>
                      <a:pt x="1477" y="144"/>
                    </a:cubicBezTo>
                    <a:close/>
                    <a:moveTo>
                      <a:pt x="1477" y="1"/>
                    </a:moveTo>
                    <a:cubicBezTo>
                      <a:pt x="667" y="1"/>
                      <a:pt x="0" y="668"/>
                      <a:pt x="0" y="1477"/>
                    </a:cubicBezTo>
                    <a:cubicBezTo>
                      <a:pt x="0" y="2299"/>
                      <a:pt x="667" y="2966"/>
                      <a:pt x="1477" y="2966"/>
                    </a:cubicBezTo>
                    <a:cubicBezTo>
                      <a:pt x="2298" y="2966"/>
                      <a:pt x="2965" y="2299"/>
                      <a:pt x="2965" y="1477"/>
                    </a:cubicBezTo>
                    <a:cubicBezTo>
                      <a:pt x="2965" y="668"/>
                      <a:pt x="2298" y="1"/>
                      <a:pt x="1477" y="1"/>
                    </a:cubicBezTo>
                    <a:close/>
                  </a:path>
                </a:pathLst>
              </a:custGeom>
              <a:solidFill>
                <a:schemeClr val="dk1"/>
              </a:solidFill>
              <a:ln>
                <a:noFill/>
              </a:ln>
            </p:spPr>
            <p:style>
              <a:lnRef idx="0"/>
              <a:fillRef idx="0"/>
              <a:effectRef idx="0"/>
              <a:fontRef idx="minor"/>
            </p:style>
          </p:sp>
          <p:sp>
            <p:nvSpPr>
              <p:cNvPr id="157" name="CustomShape 99"/>
              <p:cNvSpPr/>
              <p:nvPr/>
            </p:nvSpPr>
            <p:spPr>
              <a:xfrm>
                <a:off x="282240" y="4229280"/>
                <a:ext cx="89280" cy="89280"/>
              </a:xfrm>
              <a:custGeom>
                <a:avLst/>
                <a:gdLst/>
                <a:ahLst/>
                <a:rect l="l" t="t" r="r" b="b"/>
                <a:pathLst>
                  <a:path w="2965" h="2966">
                    <a:moveTo>
                      <a:pt x="1477" y="155"/>
                    </a:moveTo>
                    <a:cubicBezTo>
                      <a:pt x="2215" y="155"/>
                      <a:pt x="2810" y="751"/>
                      <a:pt x="2810" y="1489"/>
                    </a:cubicBezTo>
                    <a:cubicBezTo>
                      <a:pt x="2810" y="2215"/>
                      <a:pt x="2215" y="2822"/>
                      <a:pt x="1477" y="2822"/>
                    </a:cubicBezTo>
                    <a:cubicBezTo>
                      <a:pt x="750" y="2822"/>
                      <a:pt x="143" y="2215"/>
                      <a:pt x="143" y="1489"/>
                    </a:cubicBezTo>
                    <a:cubicBezTo>
                      <a:pt x="143" y="751"/>
                      <a:pt x="750" y="155"/>
                      <a:pt x="1477" y="155"/>
                    </a:cubicBezTo>
                    <a:close/>
                    <a:moveTo>
                      <a:pt x="1477" y="1"/>
                    </a:moveTo>
                    <a:cubicBezTo>
                      <a:pt x="667" y="1"/>
                      <a:pt x="0" y="667"/>
                      <a:pt x="0" y="1477"/>
                    </a:cubicBezTo>
                    <a:cubicBezTo>
                      <a:pt x="0" y="2299"/>
                      <a:pt x="667" y="2965"/>
                      <a:pt x="1477" y="2965"/>
                    </a:cubicBezTo>
                    <a:cubicBezTo>
                      <a:pt x="2298" y="2965"/>
                      <a:pt x="2965" y="2299"/>
                      <a:pt x="2965" y="1477"/>
                    </a:cubicBezTo>
                    <a:cubicBezTo>
                      <a:pt x="2965" y="667"/>
                      <a:pt x="2298" y="1"/>
                      <a:pt x="1477" y="1"/>
                    </a:cubicBezTo>
                    <a:close/>
                  </a:path>
                </a:pathLst>
              </a:custGeom>
              <a:solidFill>
                <a:schemeClr val="dk1"/>
              </a:solidFill>
              <a:ln>
                <a:noFill/>
              </a:ln>
            </p:spPr>
            <p:style>
              <a:lnRef idx="0"/>
              <a:fillRef idx="0"/>
              <a:effectRef idx="0"/>
              <a:fontRef idx="minor"/>
            </p:style>
          </p:sp>
          <p:sp>
            <p:nvSpPr>
              <p:cNvPr id="158" name="CustomShape 100"/>
              <p:cNvSpPr/>
              <p:nvPr/>
            </p:nvSpPr>
            <p:spPr>
              <a:xfrm>
                <a:off x="435240" y="5053320"/>
                <a:ext cx="89280" cy="89280"/>
              </a:xfrm>
              <a:custGeom>
                <a:avLst/>
                <a:gdLst/>
                <a:ahLst/>
                <a:rect l="l" t="t" r="r" b="b"/>
                <a:pathLst>
                  <a:path w="2966" h="2966">
                    <a:moveTo>
                      <a:pt x="1489" y="156"/>
                    </a:moveTo>
                    <a:cubicBezTo>
                      <a:pt x="2215" y="156"/>
                      <a:pt x="2822" y="751"/>
                      <a:pt x="2822" y="1489"/>
                    </a:cubicBezTo>
                    <a:cubicBezTo>
                      <a:pt x="2822" y="2227"/>
                      <a:pt x="2215" y="2823"/>
                      <a:pt x="1489" y="2823"/>
                    </a:cubicBezTo>
                    <a:cubicBezTo>
                      <a:pt x="751" y="2823"/>
                      <a:pt x="155" y="2227"/>
                      <a:pt x="155" y="1489"/>
                    </a:cubicBezTo>
                    <a:cubicBezTo>
                      <a:pt x="155" y="751"/>
                      <a:pt x="751" y="156"/>
                      <a:pt x="1489" y="156"/>
                    </a:cubicBezTo>
                    <a:close/>
                    <a:moveTo>
                      <a:pt x="1489" y="1"/>
                    </a:moveTo>
                    <a:cubicBezTo>
                      <a:pt x="667" y="1"/>
                      <a:pt x="1" y="668"/>
                      <a:pt x="1" y="1489"/>
                    </a:cubicBezTo>
                    <a:cubicBezTo>
                      <a:pt x="1" y="2311"/>
                      <a:pt x="667" y="2966"/>
                      <a:pt x="1489" y="2966"/>
                    </a:cubicBezTo>
                    <a:cubicBezTo>
                      <a:pt x="2298" y="2966"/>
                      <a:pt x="2965" y="2311"/>
                      <a:pt x="2965" y="1489"/>
                    </a:cubicBezTo>
                    <a:cubicBezTo>
                      <a:pt x="2965" y="668"/>
                      <a:pt x="2298" y="1"/>
                      <a:pt x="1489" y="1"/>
                    </a:cubicBezTo>
                    <a:close/>
                  </a:path>
                </a:pathLst>
              </a:custGeom>
              <a:solidFill>
                <a:schemeClr val="dk1"/>
              </a:solidFill>
              <a:ln>
                <a:noFill/>
              </a:ln>
            </p:spPr>
            <p:style>
              <a:lnRef idx="0"/>
              <a:fillRef idx="0"/>
              <a:effectRef idx="0"/>
              <a:fontRef idx="minor"/>
            </p:style>
          </p:sp>
          <p:sp>
            <p:nvSpPr>
              <p:cNvPr id="159" name="CustomShape 101"/>
              <p:cNvSpPr/>
              <p:nvPr/>
            </p:nvSpPr>
            <p:spPr>
              <a:xfrm>
                <a:off x="435240" y="4888440"/>
                <a:ext cx="89280" cy="89640"/>
              </a:xfrm>
              <a:custGeom>
                <a:avLst/>
                <a:gdLst/>
                <a:ahLst/>
                <a:rect l="l" t="t" r="r" b="b"/>
                <a:pathLst>
                  <a:path w="2966" h="2978">
                    <a:moveTo>
                      <a:pt x="1489" y="155"/>
                    </a:moveTo>
                    <a:cubicBezTo>
                      <a:pt x="2215" y="155"/>
                      <a:pt x="2822" y="751"/>
                      <a:pt x="2822" y="1489"/>
                    </a:cubicBezTo>
                    <a:cubicBezTo>
                      <a:pt x="2822" y="2227"/>
                      <a:pt x="2215" y="2822"/>
                      <a:pt x="1489" y="2822"/>
                    </a:cubicBezTo>
                    <a:cubicBezTo>
                      <a:pt x="751" y="2822"/>
                      <a:pt x="155" y="2227"/>
                      <a:pt x="155" y="1489"/>
                    </a:cubicBezTo>
                    <a:cubicBezTo>
                      <a:pt x="155" y="751"/>
                      <a:pt x="751" y="155"/>
                      <a:pt x="1489" y="155"/>
                    </a:cubicBezTo>
                    <a:close/>
                    <a:moveTo>
                      <a:pt x="1489" y="1"/>
                    </a:moveTo>
                    <a:cubicBezTo>
                      <a:pt x="667" y="1"/>
                      <a:pt x="1" y="667"/>
                      <a:pt x="1" y="1489"/>
                    </a:cubicBezTo>
                    <a:cubicBezTo>
                      <a:pt x="1" y="2310"/>
                      <a:pt x="667" y="2977"/>
                      <a:pt x="1489" y="2977"/>
                    </a:cubicBezTo>
                    <a:cubicBezTo>
                      <a:pt x="2298" y="2977"/>
                      <a:pt x="2965" y="2310"/>
                      <a:pt x="2965" y="1489"/>
                    </a:cubicBezTo>
                    <a:cubicBezTo>
                      <a:pt x="2965" y="667"/>
                      <a:pt x="2298" y="1"/>
                      <a:pt x="1489" y="1"/>
                    </a:cubicBezTo>
                    <a:close/>
                  </a:path>
                </a:pathLst>
              </a:custGeom>
              <a:solidFill>
                <a:schemeClr val="dk1"/>
              </a:solidFill>
              <a:ln>
                <a:noFill/>
              </a:ln>
            </p:spPr>
            <p:style>
              <a:lnRef idx="0"/>
              <a:fillRef idx="0"/>
              <a:effectRef idx="0"/>
              <a:fontRef idx="minor"/>
            </p:style>
          </p:sp>
          <p:sp>
            <p:nvSpPr>
              <p:cNvPr id="160" name="CustomShape 102"/>
              <p:cNvSpPr/>
              <p:nvPr/>
            </p:nvSpPr>
            <p:spPr>
              <a:xfrm>
                <a:off x="435240" y="4723920"/>
                <a:ext cx="89280" cy="89280"/>
              </a:xfrm>
              <a:custGeom>
                <a:avLst/>
                <a:gdLst/>
                <a:ahLst/>
                <a:rect l="l" t="t" r="r" b="b"/>
                <a:pathLst>
                  <a:path w="2966" h="2965">
                    <a:moveTo>
                      <a:pt x="1489" y="143"/>
                    </a:moveTo>
                    <a:cubicBezTo>
                      <a:pt x="2215" y="143"/>
                      <a:pt x="2822" y="739"/>
                      <a:pt x="2822" y="1477"/>
                    </a:cubicBezTo>
                    <a:cubicBezTo>
                      <a:pt x="2822" y="2215"/>
                      <a:pt x="2215" y="2810"/>
                      <a:pt x="1489" y="2810"/>
                    </a:cubicBezTo>
                    <a:cubicBezTo>
                      <a:pt x="751" y="2810"/>
                      <a:pt x="155" y="2215"/>
                      <a:pt x="155" y="1477"/>
                    </a:cubicBezTo>
                    <a:cubicBezTo>
                      <a:pt x="155" y="739"/>
                      <a:pt x="751" y="143"/>
                      <a:pt x="1489" y="143"/>
                    </a:cubicBezTo>
                    <a:close/>
                    <a:moveTo>
                      <a:pt x="1489" y="0"/>
                    </a:moveTo>
                    <a:cubicBezTo>
                      <a:pt x="667" y="0"/>
                      <a:pt x="1" y="655"/>
                      <a:pt x="1" y="1477"/>
                    </a:cubicBezTo>
                    <a:cubicBezTo>
                      <a:pt x="1" y="2298"/>
                      <a:pt x="667" y="2965"/>
                      <a:pt x="1489" y="2965"/>
                    </a:cubicBezTo>
                    <a:cubicBezTo>
                      <a:pt x="2298" y="2965"/>
                      <a:pt x="2965" y="2298"/>
                      <a:pt x="2965" y="1477"/>
                    </a:cubicBezTo>
                    <a:cubicBezTo>
                      <a:pt x="2965" y="655"/>
                      <a:pt x="2298" y="0"/>
                      <a:pt x="1489" y="0"/>
                    </a:cubicBezTo>
                    <a:close/>
                  </a:path>
                </a:pathLst>
              </a:custGeom>
              <a:solidFill>
                <a:schemeClr val="dk1"/>
              </a:solidFill>
              <a:ln>
                <a:noFill/>
              </a:ln>
            </p:spPr>
            <p:style>
              <a:lnRef idx="0"/>
              <a:fillRef idx="0"/>
              <a:effectRef idx="0"/>
              <a:fontRef idx="minor"/>
            </p:style>
          </p:sp>
          <p:sp>
            <p:nvSpPr>
              <p:cNvPr id="161" name="CustomShape 103"/>
              <p:cNvSpPr/>
              <p:nvPr/>
            </p:nvSpPr>
            <p:spPr>
              <a:xfrm>
                <a:off x="435240" y="4559040"/>
                <a:ext cx="89280" cy="89280"/>
              </a:xfrm>
              <a:custGeom>
                <a:avLst/>
                <a:gdLst/>
                <a:ahLst/>
                <a:rect l="l" t="t" r="r" b="b"/>
                <a:pathLst>
                  <a:path w="2966" h="2965">
                    <a:moveTo>
                      <a:pt x="1489" y="143"/>
                    </a:moveTo>
                    <a:cubicBezTo>
                      <a:pt x="2215" y="143"/>
                      <a:pt x="2822" y="750"/>
                      <a:pt x="2822" y="1476"/>
                    </a:cubicBezTo>
                    <a:cubicBezTo>
                      <a:pt x="2822" y="2215"/>
                      <a:pt x="2215" y="2810"/>
                      <a:pt x="1489" y="2810"/>
                    </a:cubicBezTo>
                    <a:cubicBezTo>
                      <a:pt x="751" y="2810"/>
                      <a:pt x="155" y="2215"/>
                      <a:pt x="155" y="1476"/>
                    </a:cubicBezTo>
                    <a:cubicBezTo>
                      <a:pt x="155" y="750"/>
                      <a:pt x="751" y="143"/>
                      <a:pt x="1489" y="143"/>
                    </a:cubicBezTo>
                    <a:close/>
                    <a:moveTo>
                      <a:pt x="1489" y="0"/>
                    </a:moveTo>
                    <a:cubicBezTo>
                      <a:pt x="667" y="0"/>
                      <a:pt x="1" y="667"/>
                      <a:pt x="1" y="1476"/>
                    </a:cubicBezTo>
                    <a:cubicBezTo>
                      <a:pt x="1" y="2298"/>
                      <a:pt x="667" y="2965"/>
                      <a:pt x="1489" y="2965"/>
                    </a:cubicBezTo>
                    <a:cubicBezTo>
                      <a:pt x="2298" y="2965"/>
                      <a:pt x="2965" y="2298"/>
                      <a:pt x="2965" y="1476"/>
                    </a:cubicBezTo>
                    <a:cubicBezTo>
                      <a:pt x="2965" y="667"/>
                      <a:pt x="2298" y="0"/>
                      <a:pt x="1489" y="0"/>
                    </a:cubicBezTo>
                    <a:close/>
                  </a:path>
                </a:pathLst>
              </a:custGeom>
              <a:solidFill>
                <a:schemeClr val="dk1"/>
              </a:solidFill>
              <a:ln>
                <a:noFill/>
              </a:ln>
            </p:spPr>
            <p:style>
              <a:lnRef idx="0"/>
              <a:fillRef idx="0"/>
              <a:effectRef idx="0"/>
              <a:fontRef idx="minor"/>
            </p:style>
          </p:sp>
          <p:sp>
            <p:nvSpPr>
              <p:cNvPr id="162" name="CustomShape 104"/>
              <p:cNvSpPr/>
              <p:nvPr/>
            </p:nvSpPr>
            <p:spPr>
              <a:xfrm>
                <a:off x="435240" y="4394160"/>
                <a:ext cx="89280" cy="89280"/>
              </a:xfrm>
              <a:custGeom>
                <a:avLst/>
                <a:gdLst/>
                <a:ahLst/>
                <a:rect l="l" t="t" r="r" b="b"/>
                <a:pathLst>
                  <a:path w="2966" h="2966">
                    <a:moveTo>
                      <a:pt x="1489" y="144"/>
                    </a:moveTo>
                    <a:cubicBezTo>
                      <a:pt x="2215" y="144"/>
                      <a:pt x="2822" y="751"/>
                      <a:pt x="2822" y="1477"/>
                    </a:cubicBezTo>
                    <a:cubicBezTo>
                      <a:pt x="2822" y="2215"/>
                      <a:pt x="2215" y="2811"/>
                      <a:pt x="1489" y="2811"/>
                    </a:cubicBezTo>
                    <a:cubicBezTo>
                      <a:pt x="751" y="2811"/>
                      <a:pt x="155" y="2215"/>
                      <a:pt x="155" y="1477"/>
                    </a:cubicBezTo>
                    <a:cubicBezTo>
                      <a:pt x="155" y="751"/>
                      <a:pt x="751" y="144"/>
                      <a:pt x="1489" y="144"/>
                    </a:cubicBezTo>
                    <a:close/>
                    <a:moveTo>
                      <a:pt x="1489" y="1"/>
                    </a:moveTo>
                    <a:cubicBezTo>
                      <a:pt x="667" y="1"/>
                      <a:pt x="1" y="668"/>
                      <a:pt x="1" y="1477"/>
                    </a:cubicBezTo>
                    <a:cubicBezTo>
                      <a:pt x="1" y="2299"/>
                      <a:pt x="667" y="2966"/>
                      <a:pt x="1489" y="2966"/>
                    </a:cubicBezTo>
                    <a:cubicBezTo>
                      <a:pt x="2298" y="2966"/>
                      <a:pt x="2965" y="2299"/>
                      <a:pt x="2965" y="1477"/>
                    </a:cubicBezTo>
                    <a:cubicBezTo>
                      <a:pt x="2965" y="668"/>
                      <a:pt x="2298" y="1"/>
                      <a:pt x="1489" y="1"/>
                    </a:cubicBezTo>
                    <a:close/>
                  </a:path>
                </a:pathLst>
              </a:custGeom>
              <a:solidFill>
                <a:schemeClr val="dk1"/>
              </a:solidFill>
              <a:ln>
                <a:noFill/>
              </a:ln>
            </p:spPr>
            <p:style>
              <a:lnRef idx="0"/>
              <a:fillRef idx="0"/>
              <a:effectRef idx="0"/>
              <a:fontRef idx="minor"/>
            </p:style>
          </p:sp>
          <p:sp>
            <p:nvSpPr>
              <p:cNvPr id="163" name="CustomShape 105"/>
              <p:cNvSpPr/>
              <p:nvPr/>
            </p:nvSpPr>
            <p:spPr>
              <a:xfrm>
                <a:off x="435240" y="4229280"/>
                <a:ext cx="89280" cy="89280"/>
              </a:xfrm>
              <a:custGeom>
                <a:avLst/>
                <a:gdLst/>
                <a:ahLst/>
                <a:rect l="l" t="t" r="r" b="b"/>
                <a:pathLst>
                  <a:path w="2966" h="2966">
                    <a:moveTo>
                      <a:pt x="1489" y="155"/>
                    </a:moveTo>
                    <a:cubicBezTo>
                      <a:pt x="2215" y="155"/>
                      <a:pt x="2822" y="751"/>
                      <a:pt x="2822" y="1489"/>
                    </a:cubicBezTo>
                    <a:cubicBezTo>
                      <a:pt x="2822" y="2215"/>
                      <a:pt x="2215" y="2822"/>
                      <a:pt x="1489" y="2822"/>
                    </a:cubicBezTo>
                    <a:cubicBezTo>
                      <a:pt x="751" y="2822"/>
                      <a:pt x="155" y="2215"/>
                      <a:pt x="155" y="1489"/>
                    </a:cubicBezTo>
                    <a:cubicBezTo>
                      <a:pt x="155" y="751"/>
                      <a:pt x="751" y="155"/>
                      <a:pt x="1489" y="155"/>
                    </a:cubicBezTo>
                    <a:close/>
                    <a:moveTo>
                      <a:pt x="1489" y="1"/>
                    </a:moveTo>
                    <a:cubicBezTo>
                      <a:pt x="667" y="1"/>
                      <a:pt x="1" y="667"/>
                      <a:pt x="1" y="1477"/>
                    </a:cubicBezTo>
                    <a:cubicBezTo>
                      <a:pt x="1" y="2299"/>
                      <a:pt x="667" y="2965"/>
                      <a:pt x="1489" y="2965"/>
                    </a:cubicBezTo>
                    <a:cubicBezTo>
                      <a:pt x="2298" y="2965"/>
                      <a:pt x="2965" y="2299"/>
                      <a:pt x="2965" y="1477"/>
                    </a:cubicBezTo>
                    <a:cubicBezTo>
                      <a:pt x="2965" y="667"/>
                      <a:pt x="2298" y="1"/>
                      <a:pt x="1489" y="1"/>
                    </a:cubicBezTo>
                    <a:close/>
                  </a:path>
                </a:pathLst>
              </a:custGeom>
              <a:solidFill>
                <a:schemeClr val="dk1"/>
              </a:solidFill>
              <a:ln>
                <a:noFill/>
              </a:ln>
            </p:spPr>
            <p:style>
              <a:lnRef idx="0"/>
              <a:fillRef idx="0"/>
              <a:effectRef idx="0"/>
              <a:fontRef idx="minor"/>
            </p:style>
          </p:sp>
        </p:grpSp>
        <p:pic>
          <p:nvPicPr>
            <p:cNvPr id="164" name="Google Shape;365;p18" descr=""/>
            <p:cNvPicPr/>
            <p:nvPr/>
          </p:nvPicPr>
          <p:blipFill>
            <a:blip r:embed="rId2"/>
            <a:srcRect l="0" t="393" r="0" b="393"/>
            <a:stretch/>
          </p:blipFill>
          <p:spPr>
            <a:xfrm flipH="1" rot="16200000">
              <a:off x="-222120" y="3161160"/>
              <a:ext cx="1099440" cy="314280"/>
            </a:xfrm>
            <a:prstGeom prst="rect">
              <a:avLst/>
            </a:prstGeom>
            <a:ln>
              <a:noFill/>
            </a:ln>
          </p:spPr>
        </p:pic>
        <p:pic>
          <p:nvPicPr>
            <p:cNvPr id="165" name="Google Shape;366;p18" descr=""/>
            <p:cNvPicPr/>
            <p:nvPr/>
          </p:nvPicPr>
          <p:blipFill>
            <a:blip r:embed="rId3"/>
            <a:stretch/>
          </p:blipFill>
          <p:spPr>
            <a:xfrm flipH="1">
              <a:off x="8236800" y="993240"/>
              <a:ext cx="907200" cy="907200"/>
            </a:xfrm>
            <a:prstGeom prst="rect">
              <a:avLst/>
            </a:prstGeom>
            <a:ln>
              <a:noFill/>
            </a:ln>
          </p:spPr>
        </p:pic>
        <p:pic>
          <p:nvPicPr>
            <p:cNvPr id="166" name="Google Shape;367;p18" descr=""/>
            <p:cNvPicPr/>
            <p:nvPr/>
          </p:nvPicPr>
          <p:blipFill>
            <a:blip r:embed="rId4"/>
            <a:stretch/>
          </p:blipFill>
          <p:spPr>
            <a:xfrm flipH="1">
              <a:off x="8559000" y="1643400"/>
              <a:ext cx="473400" cy="473400"/>
            </a:xfrm>
            <a:prstGeom prst="rect">
              <a:avLst/>
            </a:prstGeom>
            <a:ln>
              <a:noFill/>
            </a:ln>
          </p:spPr>
        </p:pic>
        <p:sp>
          <p:nvSpPr>
            <p:cNvPr id="167" name="CustomShape 106"/>
            <p:cNvSpPr/>
            <p:nvPr/>
          </p:nvSpPr>
          <p:spPr>
            <a:xfrm flipH="1">
              <a:off x="8790120" y="0"/>
              <a:ext cx="8280" cy="1496520"/>
            </a:xfrm>
            <a:prstGeom prst="rect">
              <a:avLst/>
            </a:prstGeom>
            <a:solidFill>
              <a:schemeClr val="dk1"/>
            </a:solidFill>
            <a:ln>
              <a:noFill/>
            </a:ln>
          </p:spPr>
          <p:style>
            <a:lnRef idx="0"/>
            <a:fillRef idx="0"/>
            <a:effectRef idx="0"/>
            <a:fontRef idx="minor"/>
          </p:style>
        </p:sp>
      </p:grpSp>
      <p:pic>
        <p:nvPicPr>
          <p:cNvPr id="168" name="Google Shape;369;p18" descr=""/>
          <p:cNvPicPr/>
          <p:nvPr/>
        </p:nvPicPr>
        <p:blipFill>
          <a:blip r:embed="rId5"/>
          <a:srcRect l="0" t="180" r="0" b="180"/>
          <a:stretch/>
        </p:blipFill>
        <p:spPr>
          <a:xfrm>
            <a:off x="88920" y="4008240"/>
            <a:ext cx="523080" cy="80280"/>
          </a:xfrm>
          <a:prstGeom prst="rect">
            <a:avLst/>
          </a:prstGeom>
          <a:ln>
            <a:noFill/>
          </a:ln>
        </p:spPr>
      </p:pic>
      <p:sp>
        <p:nvSpPr>
          <p:cNvPr id="169" name="PlaceHolder 107"/>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0" name="PlaceHolder 10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f"/>
        </a:solidFill>
      </p:bgPr>
    </p:bg>
    <p:spTree>
      <p:nvGrpSpPr>
        <p:cNvPr id="1" name=""/>
        <p:cNvGrpSpPr/>
        <p:nvPr/>
      </p:nvGrpSpPr>
      <p:grpSpPr>
        <a:xfrm>
          <a:off x="0" y="0"/>
          <a:ext cx="0" cy="0"/>
          <a:chOff x="0" y="0"/>
          <a:chExt cx="0" cy="0"/>
        </a:xfrm>
      </p:grpSpPr>
      <p:grpSp>
        <p:nvGrpSpPr>
          <p:cNvPr id="207" name="Group 1"/>
          <p:cNvGrpSpPr/>
          <p:nvPr/>
        </p:nvGrpSpPr>
        <p:grpSpPr>
          <a:xfrm>
            <a:off x="2401200" y="-14760"/>
            <a:ext cx="4196880" cy="2774160"/>
            <a:chOff x="2401200" y="-14760"/>
            <a:chExt cx="4196880" cy="2774160"/>
          </a:xfrm>
        </p:grpSpPr>
        <p:pic>
          <p:nvPicPr>
            <p:cNvPr id="208" name="Google Shape;34;p3" descr=""/>
            <p:cNvPicPr/>
            <p:nvPr/>
          </p:nvPicPr>
          <p:blipFill>
            <a:blip r:embed="rId2"/>
            <a:srcRect l="209" t="0" r="198" b="0"/>
            <a:stretch/>
          </p:blipFill>
          <p:spPr>
            <a:xfrm>
              <a:off x="3852360" y="0"/>
              <a:ext cx="2745720" cy="1375920"/>
            </a:xfrm>
            <a:prstGeom prst="rect">
              <a:avLst/>
            </a:prstGeom>
            <a:ln>
              <a:noFill/>
            </a:ln>
          </p:spPr>
        </p:pic>
        <p:pic>
          <p:nvPicPr>
            <p:cNvPr id="209" name="Google Shape;35;p3" descr=""/>
            <p:cNvPicPr/>
            <p:nvPr/>
          </p:nvPicPr>
          <p:blipFill>
            <a:blip r:embed="rId3"/>
            <a:srcRect l="2210" t="11157" r="0" b="974"/>
            <a:stretch/>
          </p:blipFill>
          <p:spPr>
            <a:xfrm>
              <a:off x="2401200" y="-14760"/>
              <a:ext cx="3197520" cy="2774160"/>
            </a:xfrm>
            <a:prstGeom prst="rect">
              <a:avLst/>
            </a:prstGeom>
            <a:ln>
              <a:noFill/>
            </a:ln>
          </p:spPr>
        </p:pic>
      </p:grpSp>
      <p:sp>
        <p:nvSpPr>
          <p:cNvPr id="210" name="CustomShape 2"/>
          <p:cNvSpPr/>
          <p:nvPr/>
        </p:nvSpPr>
        <p:spPr>
          <a:xfrm>
            <a:off x="1432080" y="1373760"/>
            <a:ext cx="6279120" cy="3123360"/>
          </a:xfrm>
          <a:prstGeom prst="rect">
            <a:avLst/>
          </a:prstGeom>
          <a:solidFill>
            <a:schemeClr val="dk1"/>
          </a:solidFill>
          <a:ln>
            <a:noFill/>
          </a:ln>
        </p:spPr>
        <p:style>
          <a:lnRef idx="0"/>
          <a:fillRef idx="0"/>
          <a:effectRef idx="0"/>
          <a:fontRef idx="minor"/>
        </p:style>
      </p:sp>
      <p:sp>
        <p:nvSpPr>
          <p:cNvPr id="211" name="CustomShape 3"/>
          <p:cNvSpPr/>
          <p:nvPr/>
        </p:nvSpPr>
        <p:spPr>
          <a:xfrm>
            <a:off x="3837600" y="637920"/>
            <a:ext cx="1468440" cy="1468440"/>
          </a:xfrm>
          <a:prstGeom prst="diamond">
            <a:avLst/>
          </a:prstGeom>
          <a:solidFill>
            <a:schemeClr val="lt2"/>
          </a:solidFill>
          <a:ln>
            <a:noFill/>
          </a:ln>
        </p:spPr>
        <p:style>
          <a:lnRef idx="0"/>
          <a:fillRef idx="0"/>
          <a:effectRef idx="0"/>
          <a:fontRef idx="minor"/>
        </p:style>
      </p:sp>
      <p:pic>
        <p:nvPicPr>
          <p:cNvPr id="212" name="Google Shape;41;p3" descr=""/>
          <p:cNvPicPr/>
          <p:nvPr/>
        </p:nvPicPr>
        <p:blipFill>
          <a:blip r:embed="rId4"/>
          <a:srcRect l="0" t="393" r="0" b="393"/>
          <a:stretch/>
        </p:blipFill>
        <p:spPr>
          <a:xfrm flipH="1" rot="10800000">
            <a:off x="308520" y="4658760"/>
            <a:ext cx="1099440" cy="314280"/>
          </a:xfrm>
          <a:prstGeom prst="rect">
            <a:avLst/>
          </a:prstGeom>
          <a:ln>
            <a:noFill/>
          </a:ln>
        </p:spPr>
      </p:pic>
      <p:pic>
        <p:nvPicPr>
          <p:cNvPr id="213" name="Google Shape;42;p3" descr=""/>
          <p:cNvPicPr/>
          <p:nvPr/>
        </p:nvPicPr>
        <p:blipFill>
          <a:blip r:embed="rId5"/>
          <a:srcRect l="84" t="0" r="84" b="0"/>
          <a:stretch/>
        </p:blipFill>
        <p:spPr>
          <a:xfrm flipH="1" rot="10800000">
            <a:off x="317520" y="4526280"/>
            <a:ext cx="436320" cy="67320"/>
          </a:xfrm>
          <a:prstGeom prst="rect">
            <a:avLst/>
          </a:prstGeom>
          <a:ln>
            <a:noFill/>
          </a:ln>
        </p:spPr>
      </p:pic>
      <p:sp>
        <p:nvSpPr>
          <p:cNvPr id="214" name="CustomShape 4"/>
          <p:cNvSpPr/>
          <p:nvPr/>
        </p:nvSpPr>
        <p:spPr>
          <a:xfrm flipH="1" rot="10800000">
            <a:off x="151560" y="3647160"/>
            <a:ext cx="8280" cy="1496520"/>
          </a:xfrm>
          <a:prstGeom prst="rect">
            <a:avLst/>
          </a:prstGeom>
          <a:solidFill>
            <a:schemeClr val="dk1"/>
          </a:solidFill>
          <a:ln>
            <a:noFill/>
          </a:ln>
        </p:spPr>
        <p:style>
          <a:lnRef idx="0"/>
          <a:fillRef idx="0"/>
          <a:effectRef idx="0"/>
          <a:fontRef idx="minor"/>
        </p:style>
      </p:sp>
      <p:pic>
        <p:nvPicPr>
          <p:cNvPr id="215" name="Google Shape;44;p3" descr=""/>
          <p:cNvPicPr/>
          <p:nvPr/>
        </p:nvPicPr>
        <p:blipFill>
          <a:blip r:embed="rId6"/>
          <a:srcRect l="234" t="0" r="234" b="0"/>
          <a:stretch/>
        </p:blipFill>
        <p:spPr>
          <a:xfrm>
            <a:off x="7920720" y="88920"/>
            <a:ext cx="932400" cy="347040"/>
          </a:xfrm>
          <a:prstGeom prst="rect">
            <a:avLst/>
          </a:prstGeom>
          <a:ln>
            <a:noFill/>
          </a:ln>
        </p:spPr>
      </p:pic>
      <p:pic>
        <p:nvPicPr>
          <p:cNvPr id="216" name="Google Shape;45;p3" descr=""/>
          <p:cNvPicPr/>
          <p:nvPr/>
        </p:nvPicPr>
        <p:blipFill>
          <a:blip r:embed="rId7"/>
          <a:stretch/>
        </p:blipFill>
        <p:spPr>
          <a:xfrm>
            <a:off x="8952840" y="-488880"/>
            <a:ext cx="74880" cy="2173680"/>
          </a:xfrm>
          <a:prstGeom prst="rect">
            <a:avLst/>
          </a:prstGeom>
          <a:ln>
            <a:noFill/>
          </a:ln>
        </p:spPr>
      </p:pic>
      <p:sp>
        <p:nvSpPr>
          <p:cNvPr id="217" name="PlaceHolder 5"/>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8"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f"/>
        </a:solidFill>
      </p:bgPr>
    </p:bg>
    <p:spTree>
      <p:nvGrpSpPr>
        <p:cNvPr id="1" name=""/>
        <p:cNvGrpSpPr/>
        <p:nvPr/>
      </p:nvGrpSpPr>
      <p:grpSpPr>
        <a:xfrm>
          <a:off x="0" y="0"/>
          <a:ext cx="0" cy="0"/>
          <a:chOff x="0" y="0"/>
          <a:chExt cx="0" cy="0"/>
        </a:xfrm>
      </p:grpSpPr>
      <p:pic>
        <p:nvPicPr>
          <p:cNvPr id="255" name="Google Shape;49;p4" descr=""/>
          <p:cNvPicPr/>
          <p:nvPr/>
        </p:nvPicPr>
        <p:blipFill>
          <a:blip r:embed="rId2"/>
          <a:srcRect l="107" t="0" r="100" b="0"/>
          <a:stretch/>
        </p:blipFill>
        <p:spPr>
          <a:xfrm>
            <a:off x="3941280" y="3720960"/>
            <a:ext cx="1261080" cy="637560"/>
          </a:xfrm>
          <a:prstGeom prst="rect">
            <a:avLst/>
          </a:prstGeom>
          <a:ln>
            <a:noFill/>
          </a:ln>
        </p:spPr>
      </p:pic>
      <p:grpSp>
        <p:nvGrpSpPr>
          <p:cNvPr id="256" name="Group 1"/>
          <p:cNvGrpSpPr/>
          <p:nvPr/>
        </p:nvGrpSpPr>
        <p:grpSpPr>
          <a:xfrm>
            <a:off x="-263880" y="53280"/>
            <a:ext cx="11270160" cy="6485400"/>
            <a:chOff x="-263880" y="53280"/>
            <a:chExt cx="11270160" cy="6485400"/>
          </a:xfrm>
        </p:grpSpPr>
        <p:grpSp>
          <p:nvGrpSpPr>
            <p:cNvPr id="257" name="Group 2"/>
            <p:cNvGrpSpPr/>
            <p:nvPr/>
          </p:nvGrpSpPr>
          <p:grpSpPr>
            <a:xfrm>
              <a:off x="-263880" y="53280"/>
              <a:ext cx="11270160" cy="6485400"/>
              <a:chOff x="-263880" y="53280"/>
              <a:chExt cx="11270160" cy="6485400"/>
            </a:xfrm>
          </p:grpSpPr>
          <p:pic>
            <p:nvPicPr>
              <p:cNvPr id="258" name="Google Shape;52;p4" descr=""/>
              <p:cNvPicPr/>
              <p:nvPr/>
            </p:nvPicPr>
            <p:blipFill>
              <a:blip r:embed="rId3"/>
              <a:srcRect l="2210" t="11157" r="0" b="974"/>
              <a:stretch/>
            </p:blipFill>
            <p:spPr>
              <a:xfrm>
                <a:off x="7467480" y="3468600"/>
                <a:ext cx="3538800" cy="3070080"/>
              </a:xfrm>
              <a:prstGeom prst="rect">
                <a:avLst/>
              </a:prstGeom>
              <a:ln>
                <a:noFill/>
              </a:ln>
            </p:spPr>
          </p:pic>
          <p:pic>
            <p:nvPicPr>
              <p:cNvPr id="259" name="Google Shape;53;p4" descr=""/>
              <p:cNvPicPr/>
              <p:nvPr/>
            </p:nvPicPr>
            <p:blipFill>
              <a:blip r:embed="rId4"/>
              <a:stretch/>
            </p:blipFill>
            <p:spPr>
              <a:xfrm rot="2700000">
                <a:off x="8223120" y="4516560"/>
                <a:ext cx="436320" cy="436320"/>
              </a:xfrm>
              <a:prstGeom prst="rect">
                <a:avLst/>
              </a:prstGeom>
              <a:ln>
                <a:noFill/>
              </a:ln>
            </p:spPr>
          </p:pic>
          <p:pic>
            <p:nvPicPr>
              <p:cNvPr id="260" name="Google Shape;54;p4" descr=""/>
              <p:cNvPicPr/>
              <p:nvPr/>
            </p:nvPicPr>
            <p:blipFill>
              <a:blip r:embed="rId5"/>
              <a:srcRect l="-7326" t="-8717" r="-8430" b="-7971"/>
              <a:stretch/>
            </p:blipFill>
            <p:spPr>
              <a:xfrm rot="5400000">
                <a:off x="-41400" y="1233360"/>
                <a:ext cx="347040" cy="792000"/>
              </a:xfrm>
              <a:prstGeom prst="rect">
                <a:avLst/>
              </a:prstGeom>
              <a:ln>
                <a:noFill/>
              </a:ln>
            </p:spPr>
          </p:pic>
          <p:pic>
            <p:nvPicPr>
              <p:cNvPr id="261" name="Google Shape;55;p4" descr=""/>
              <p:cNvPicPr/>
              <p:nvPr/>
            </p:nvPicPr>
            <p:blipFill>
              <a:blip r:embed="rId6"/>
              <a:srcRect l="0" t="393" r="0" b="393"/>
              <a:stretch/>
            </p:blipFill>
            <p:spPr>
              <a:xfrm flipH="1" rot="16200000">
                <a:off x="-221760" y="601200"/>
                <a:ext cx="1099440" cy="314280"/>
              </a:xfrm>
              <a:prstGeom prst="rect">
                <a:avLst/>
              </a:prstGeom>
              <a:ln>
                <a:noFill/>
              </a:ln>
            </p:spPr>
          </p:pic>
          <p:pic>
            <p:nvPicPr>
              <p:cNvPr id="262" name="Google Shape;56;p4" descr=""/>
              <p:cNvPicPr/>
              <p:nvPr/>
            </p:nvPicPr>
            <p:blipFill>
              <a:blip r:embed="rId7"/>
              <a:srcRect l="84" t="0" r="84" b="0"/>
              <a:stretch/>
            </p:blipFill>
            <p:spPr>
              <a:xfrm flipH="1" rot="16200000">
                <a:off x="365400" y="402480"/>
                <a:ext cx="436320" cy="67320"/>
              </a:xfrm>
              <a:prstGeom prst="rect">
                <a:avLst/>
              </a:prstGeom>
              <a:ln>
                <a:noFill/>
              </a:ln>
            </p:spPr>
          </p:pic>
          <p:sp>
            <p:nvSpPr>
              <p:cNvPr id="263" name="CustomShape 3"/>
              <p:cNvSpPr/>
              <p:nvPr/>
            </p:nvSpPr>
            <p:spPr>
              <a:xfrm flipH="1" rot="16200000">
                <a:off x="744120" y="-690480"/>
                <a:ext cx="8280" cy="1496520"/>
              </a:xfrm>
              <a:prstGeom prst="rect">
                <a:avLst/>
              </a:prstGeom>
              <a:solidFill>
                <a:schemeClr val="dk1"/>
              </a:solidFill>
              <a:ln>
                <a:noFill/>
              </a:ln>
            </p:spPr>
            <p:style>
              <a:lnRef idx="0"/>
              <a:fillRef idx="0"/>
              <a:effectRef idx="0"/>
              <a:fontRef idx="minor"/>
            </p:style>
          </p:sp>
        </p:grpSp>
        <p:pic>
          <p:nvPicPr>
            <p:cNvPr id="264" name="Google Shape;58;p4" descr=""/>
            <p:cNvPicPr/>
            <p:nvPr/>
          </p:nvPicPr>
          <p:blipFill>
            <a:blip r:embed="rId8"/>
            <a:srcRect l="0" t="180" r="0" b="180"/>
            <a:stretch/>
          </p:blipFill>
          <p:spPr>
            <a:xfrm>
              <a:off x="6794280" y="4974120"/>
              <a:ext cx="665280" cy="102240"/>
            </a:xfrm>
            <a:prstGeom prst="rect">
              <a:avLst/>
            </a:prstGeom>
            <a:ln>
              <a:noFill/>
            </a:ln>
          </p:spPr>
        </p:pic>
      </p:grpSp>
      <p:sp>
        <p:nvSpPr>
          <p:cNvPr id="265" name="PlaceHolder 4"/>
          <p:cNvSpPr>
            <a:spLocks noGrp="1"/>
          </p:cNvSpPr>
          <p:nvPr>
            <p:ph type="title"/>
          </p:nvPr>
        </p:nvSpPr>
        <p:spPr>
          <a:xfrm>
            <a:off x="457200" y="205200"/>
            <a:ext cx="8228880" cy="8582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66" name="PlaceHolder 5"/>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f"/>
        </a:solidFill>
      </p:bgPr>
    </p:bg>
    <p:spTree>
      <p:nvGrpSpPr>
        <p:cNvPr id="1" name=""/>
        <p:cNvGrpSpPr/>
        <p:nvPr/>
      </p:nvGrpSpPr>
      <p:grpSpPr>
        <a:xfrm>
          <a:off x="0" y="0"/>
          <a:ext cx="0" cy="0"/>
          <a:chOff x="0" y="0"/>
          <a:chExt cx="0" cy="0"/>
        </a:xfrm>
      </p:grpSpPr>
      <p:sp>
        <p:nvSpPr>
          <p:cNvPr id="303" name="CustomShape 1"/>
          <p:cNvSpPr/>
          <p:nvPr/>
        </p:nvSpPr>
        <p:spPr>
          <a:xfrm>
            <a:off x="1432080" y="1009800"/>
            <a:ext cx="6279120" cy="3123360"/>
          </a:xfrm>
          <a:prstGeom prst="rect">
            <a:avLst/>
          </a:prstGeom>
          <a:solidFill>
            <a:schemeClr val="dk1"/>
          </a:solidFill>
          <a:ln>
            <a:noFill/>
          </a:ln>
        </p:spPr>
        <p:style>
          <a:lnRef idx="0"/>
          <a:fillRef idx="0"/>
          <a:effectRef idx="0"/>
          <a:fontRef idx="minor"/>
        </p:style>
      </p:sp>
      <p:grpSp>
        <p:nvGrpSpPr>
          <p:cNvPr id="304" name="Group 2"/>
          <p:cNvGrpSpPr/>
          <p:nvPr/>
        </p:nvGrpSpPr>
        <p:grpSpPr>
          <a:xfrm>
            <a:off x="0" y="-488880"/>
            <a:ext cx="9072000" cy="5555880"/>
            <a:chOff x="0" y="-488880"/>
            <a:chExt cx="9072000" cy="5555880"/>
          </a:xfrm>
        </p:grpSpPr>
        <p:pic>
          <p:nvPicPr>
            <p:cNvPr id="305" name="Google Shape;99;p8" descr=""/>
            <p:cNvPicPr/>
            <p:nvPr/>
          </p:nvPicPr>
          <p:blipFill>
            <a:blip r:embed="rId2"/>
            <a:srcRect l="234" t="0" r="234" b="0"/>
            <a:stretch/>
          </p:blipFill>
          <p:spPr>
            <a:xfrm>
              <a:off x="7920720" y="88920"/>
              <a:ext cx="932400" cy="347040"/>
            </a:xfrm>
            <a:prstGeom prst="rect">
              <a:avLst/>
            </a:prstGeom>
            <a:ln>
              <a:noFill/>
            </a:ln>
          </p:spPr>
        </p:pic>
        <p:pic>
          <p:nvPicPr>
            <p:cNvPr id="306" name="Google Shape;100;p8" descr=""/>
            <p:cNvPicPr/>
            <p:nvPr/>
          </p:nvPicPr>
          <p:blipFill>
            <a:blip r:embed="rId3"/>
            <a:srcRect l="0" t="31" r="0" b="31"/>
            <a:stretch/>
          </p:blipFill>
          <p:spPr>
            <a:xfrm rot="5400000">
              <a:off x="8372880" y="1940760"/>
              <a:ext cx="811440" cy="586800"/>
            </a:xfrm>
            <a:prstGeom prst="rect">
              <a:avLst/>
            </a:prstGeom>
            <a:ln>
              <a:noFill/>
            </a:ln>
          </p:spPr>
        </p:pic>
        <p:pic>
          <p:nvPicPr>
            <p:cNvPr id="307" name="Google Shape;101;p8" descr=""/>
            <p:cNvPicPr/>
            <p:nvPr/>
          </p:nvPicPr>
          <p:blipFill>
            <a:blip r:embed="rId4"/>
            <a:stretch/>
          </p:blipFill>
          <p:spPr>
            <a:xfrm rot="2700000">
              <a:off x="151920" y="3907080"/>
              <a:ext cx="436320" cy="436320"/>
            </a:xfrm>
            <a:prstGeom prst="rect">
              <a:avLst/>
            </a:prstGeom>
            <a:ln>
              <a:noFill/>
            </a:ln>
          </p:spPr>
        </p:pic>
        <p:pic>
          <p:nvPicPr>
            <p:cNvPr id="308" name="Google Shape;102;p8" descr=""/>
            <p:cNvPicPr/>
            <p:nvPr/>
          </p:nvPicPr>
          <p:blipFill>
            <a:blip r:embed="rId5"/>
            <a:stretch/>
          </p:blipFill>
          <p:spPr>
            <a:xfrm>
              <a:off x="8952840" y="-488880"/>
              <a:ext cx="74880" cy="2173680"/>
            </a:xfrm>
            <a:prstGeom prst="rect">
              <a:avLst/>
            </a:prstGeom>
            <a:ln>
              <a:noFill/>
            </a:ln>
          </p:spPr>
        </p:pic>
        <p:pic>
          <p:nvPicPr>
            <p:cNvPr id="309" name="Google Shape;103;p8" descr=""/>
            <p:cNvPicPr/>
            <p:nvPr/>
          </p:nvPicPr>
          <p:blipFill>
            <a:blip r:embed="rId6"/>
            <a:srcRect l="0" t="535" r="0" b="535"/>
            <a:stretch/>
          </p:blipFill>
          <p:spPr>
            <a:xfrm>
              <a:off x="0" y="4480200"/>
              <a:ext cx="1735560" cy="586800"/>
            </a:xfrm>
            <a:prstGeom prst="rect">
              <a:avLst/>
            </a:prstGeom>
            <a:ln>
              <a:noFill/>
            </a:ln>
          </p:spPr>
        </p:pic>
        <p:pic>
          <p:nvPicPr>
            <p:cNvPr id="310" name="Google Shape;104;p8" descr=""/>
            <p:cNvPicPr/>
            <p:nvPr/>
          </p:nvPicPr>
          <p:blipFill>
            <a:blip r:embed="rId7"/>
            <a:srcRect l="-7326" t="-8717" r="-8430" b="-7971"/>
            <a:stretch/>
          </p:blipFill>
          <p:spPr>
            <a:xfrm>
              <a:off x="195840" y="3029760"/>
              <a:ext cx="347040" cy="792000"/>
            </a:xfrm>
            <a:prstGeom prst="rect">
              <a:avLst/>
            </a:prstGeom>
            <a:ln>
              <a:noFill/>
            </a:ln>
          </p:spPr>
        </p:pic>
      </p:grpSp>
      <p:sp>
        <p:nvSpPr>
          <p:cNvPr id="311" name="PlaceHolder 3"/>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12"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f"/>
        </a:solidFill>
      </p:bgPr>
    </p:bg>
    <p:spTree>
      <p:nvGrpSpPr>
        <p:cNvPr id="1" name=""/>
        <p:cNvGrpSpPr/>
        <p:nvPr/>
      </p:nvGrpSpPr>
      <p:grpSpPr>
        <a:xfrm>
          <a:off x="0" y="0"/>
          <a:ext cx="0" cy="0"/>
          <a:chOff x="0" y="0"/>
          <a:chExt cx="0" cy="0"/>
        </a:xfrm>
      </p:grpSpPr>
      <p:sp>
        <p:nvSpPr>
          <p:cNvPr id="349" name="CustomShape 1"/>
          <p:cNvSpPr/>
          <p:nvPr/>
        </p:nvSpPr>
        <p:spPr>
          <a:xfrm>
            <a:off x="7572600" y="299520"/>
            <a:ext cx="234000" cy="144360"/>
          </a:xfrm>
          <a:custGeom>
            <a:avLst/>
            <a:gdLst/>
            <a:ahLst/>
            <a:rect l="l" t="t" r="r" b="b"/>
            <a:pathLst>
              <a:path w="9391" h="5797">
                <a:moveTo>
                  <a:pt x="8787" y="1"/>
                </a:moveTo>
                <a:cubicBezTo>
                  <a:pt x="8695" y="1"/>
                  <a:pt x="8601" y="25"/>
                  <a:pt x="8517" y="76"/>
                </a:cubicBezTo>
                <a:lnTo>
                  <a:pt x="308" y="4816"/>
                </a:lnTo>
                <a:cubicBezTo>
                  <a:pt x="102" y="4934"/>
                  <a:pt x="1" y="5177"/>
                  <a:pt x="64" y="5406"/>
                </a:cubicBezTo>
                <a:cubicBezTo>
                  <a:pt x="125" y="5637"/>
                  <a:pt x="334" y="5796"/>
                  <a:pt x="571" y="5796"/>
                </a:cubicBezTo>
                <a:cubicBezTo>
                  <a:pt x="663" y="5796"/>
                  <a:pt x="753" y="5772"/>
                  <a:pt x="834" y="5726"/>
                </a:cubicBezTo>
                <a:lnTo>
                  <a:pt x="9043" y="987"/>
                </a:lnTo>
                <a:cubicBezTo>
                  <a:pt x="9300" y="844"/>
                  <a:pt x="9391" y="518"/>
                  <a:pt x="9243" y="263"/>
                </a:cubicBezTo>
                <a:cubicBezTo>
                  <a:pt x="9145" y="95"/>
                  <a:pt x="8968" y="1"/>
                  <a:pt x="8787" y="1"/>
                </a:cubicBezTo>
                <a:close/>
              </a:path>
            </a:pathLst>
          </a:custGeom>
          <a:solidFill>
            <a:srgbClr val="ff662e"/>
          </a:solidFill>
          <a:ln w="28440">
            <a:solidFill>
              <a:srgbClr val="efefef"/>
            </a:solidFill>
            <a:round/>
          </a:ln>
        </p:spPr>
        <p:style>
          <a:lnRef idx="0"/>
          <a:fillRef idx="0"/>
          <a:effectRef idx="0"/>
          <a:fontRef idx="minor"/>
        </p:style>
      </p:sp>
      <p:grpSp>
        <p:nvGrpSpPr>
          <p:cNvPr id="350" name="Group 2"/>
          <p:cNvGrpSpPr/>
          <p:nvPr/>
        </p:nvGrpSpPr>
        <p:grpSpPr>
          <a:xfrm>
            <a:off x="-2061000" y="-1407240"/>
            <a:ext cx="11509920" cy="6654960"/>
            <a:chOff x="-2061000" y="-1407240"/>
            <a:chExt cx="11509920" cy="6654960"/>
          </a:xfrm>
        </p:grpSpPr>
        <p:pic>
          <p:nvPicPr>
            <p:cNvPr id="351" name="Google Shape;88;p7" descr=""/>
            <p:cNvPicPr/>
            <p:nvPr/>
          </p:nvPicPr>
          <p:blipFill>
            <a:blip r:embed="rId2"/>
            <a:srcRect l="0" t="393" r="0" b="393"/>
            <a:stretch/>
          </p:blipFill>
          <p:spPr>
            <a:xfrm rot="10800000">
              <a:off x="7544520" y="4763160"/>
              <a:ext cx="1099440" cy="314280"/>
            </a:xfrm>
            <a:prstGeom prst="rect">
              <a:avLst/>
            </a:prstGeom>
            <a:ln>
              <a:noFill/>
            </a:ln>
          </p:spPr>
        </p:pic>
        <p:pic>
          <p:nvPicPr>
            <p:cNvPr id="352" name="Google Shape;89;p7" descr=""/>
            <p:cNvPicPr/>
            <p:nvPr/>
          </p:nvPicPr>
          <p:blipFill>
            <a:blip r:embed="rId3"/>
            <a:stretch/>
          </p:blipFill>
          <p:spPr>
            <a:xfrm rot="10800000">
              <a:off x="8541720" y="3347640"/>
              <a:ext cx="907200" cy="907200"/>
            </a:xfrm>
            <a:prstGeom prst="rect">
              <a:avLst/>
            </a:prstGeom>
            <a:ln>
              <a:noFill/>
            </a:ln>
          </p:spPr>
        </p:pic>
        <p:pic>
          <p:nvPicPr>
            <p:cNvPr id="353" name="Google Shape;90;p7" descr=""/>
            <p:cNvPicPr/>
            <p:nvPr/>
          </p:nvPicPr>
          <p:blipFill>
            <a:blip r:embed="rId4"/>
            <a:stretch/>
          </p:blipFill>
          <p:spPr>
            <a:xfrm rot="10800000">
              <a:off x="8559000" y="3130920"/>
              <a:ext cx="473400" cy="473400"/>
            </a:xfrm>
            <a:prstGeom prst="rect">
              <a:avLst/>
            </a:prstGeom>
            <a:ln>
              <a:noFill/>
            </a:ln>
          </p:spPr>
        </p:pic>
        <p:pic>
          <p:nvPicPr>
            <p:cNvPr id="354" name="Google Shape;91;p7" descr=""/>
            <p:cNvPicPr/>
            <p:nvPr/>
          </p:nvPicPr>
          <p:blipFill>
            <a:blip r:embed="rId5"/>
            <a:srcRect l="84" t="0" r="84" b="0"/>
            <a:stretch/>
          </p:blipFill>
          <p:spPr>
            <a:xfrm rot="10800000">
              <a:off x="8198280" y="4630680"/>
              <a:ext cx="436320" cy="67320"/>
            </a:xfrm>
            <a:prstGeom prst="rect">
              <a:avLst/>
            </a:prstGeom>
            <a:ln>
              <a:noFill/>
            </a:ln>
          </p:spPr>
        </p:pic>
        <p:sp>
          <p:nvSpPr>
            <p:cNvPr id="355" name="CustomShape 3"/>
            <p:cNvSpPr/>
            <p:nvPr/>
          </p:nvSpPr>
          <p:spPr>
            <a:xfrm rot="10800000">
              <a:off x="8791560" y="3751200"/>
              <a:ext cx="8280" cy="1496520"/>
            </a:xfrm>
            <a:prstGeom prst="rect">
              <a:avLst/>
            </a:prstGeom>
            <a:solidFill>
              <a:schemeClr val="dk1"/>
            </a:solidFill>
            <a:ln>
              <a:noFill/>
            </a:ln>
          </p:spPr>
          <p:style>
            <a:lnRef idx="0"/>
            <a:fillRef idx="0"/>
            <a:effectRef idx="0"/>
            <a:fontRef idx="minor"/>
          </p:style>
        </p:sp>
        <p:pic>
          <p:nvPicPr>
            <p:cNvPr id="356" name="Google Shape;93;p7" descr=""/>
            <p:cNvPicPr/>
            <p:nvPr/>
          </p:nvPicPr>
          <p:blipFill>
            <a:blip r:embed="rId6"/>
            <a:srcRect l="2210" t="11157" r="0" b="974"/>
            <a:stretch/>
          </p:blipFill>
          <p:spPr>
            <a:xfrm rot="10800000">
              <a:off x="-2060640" y="-1407240"/>
              <a:ext cx="3538800" cy="3070080"/>
            </a:xfrm>
            <a:prstGeom prst="rect">
              <a:avLst/>
            </a:prstGeom>
            <a:ln>
              <a:noFill/>
            </a:ln>
          </p:spPr>
        </p:pic>
        <p:pic>
          <p:nvPicPr>
            <p:cNvPr id="357" name="Google Shape;94;p7" descr=""/>
            <p:cNvPicPr/>
            <p:nvPr/>
          </p:nvPicPr>
          <p:blipFill>
            <a:blip r:embed="rId7"/>
            <a:stretch/>
          </p:blipFill>
          <p:spPr>
            <a:xfrm rot="13500000">
              <a:off x="209880" y="254160"/>
              <a:ext cx="436320" cy="436320"/>
            </a:xfrm>
            <a:prstGeom prst="rect">
              <a:avLst/>
            </a:prstGeom>
            <a:ln>
              <a:noFill/>
            </a:ln>
          </p:spPr>
        </p:pic>
      </p:grpSp>
      <p:sp>
        <p:nvSpPr>
          <p:cNvPr id="358" name="PlaceHolder 4"/>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59"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f"/>
        </a:solidFill>
      </p:bgPr>
    </p:bg>
    <p:spTree>
      <p:nvGrpSpPr>
        <p:cNvPr id="1" name=""/>
        <p:cNvGrpSpPr/>
        <p:nvPr/>
      </p:nvGrpSpPr>
      <p:grpSpPr>
        <a:xfrm>
          <a:off x="0" y="0"/>
          <a:ext cx="0" cy="0"/>
          <a:chOff x="0" y="0"/>
          <a:chExt cx="0" cy="0"/>
        </a:xfrm>
      </p:grpSpPr>
      <p:sp>
        <p:nvSpPr>
          <p:cNvPr id="396" name="CustomShape 1"/>
          <p:cNvSpPr/>
          <p:nvPr/>
        </p:nvSpPr>
        <p:spPr>
          <a:xfrm>
            <a:off x="7572600" y="299520"/>
            <a:ext cx="234000" cy="144360"/>
          </a:xfrm>
          <a:custGeom>
            <a:avLst/>
            <a:gdLst/>
            <a:ahLst/>
            <a:rect l="l" t="t" r="r" b="b"/>
            <a:pathLst>
              <a:path w="9391" h="5797">
                <a:moveTo>
                  <a:pt x="8787" y="1"/>
                </a:moveTo>
                <a:cubicBezTo>
                  <a:pt x="8695" y="1"/>
                  <a:pt x="8601" y="25"/>
                  <a:pt x="8517" y="76"/>
                </a:cubicBezTo>
                <a:lnTo>
                  <a:pt x="308" y="4816"/>
                </a:lnTo>
                <a:cubicBezTo>
                  <a:pt x="102" y="4934"/>
                  <a:pt x="1" y="5177"/>
                  <a:pt x="64" y="5406"/>
                </a:cubicBezTo>
                <a:cubicBezTo>
                  <a:pt x="125" y="5637"/>
                  <a:pt x="334" y="5796"/>
                  <a:pt x="571" y="5796"/>
                </a:cubicBezTo>
                <a:cubicBezTo>
                  <a:pt x="663" y="5796"/>
                  <a:pt x="753" y="5772"/>
                  <a:pt x="834" y="5726"/>
                </a:cubicBezTo>
                <a:lnTo>
                  <a:pt x="9043" y="987"/>
                </a:lnTo>
                <a:cubicBezTo>
                  <a:pt x="9300" y="844"/>
                  <a:pt x="9391" y="518"/>
                  <a:pt x="9243" y="263"/>
                </a:cubicBezTo>
                <a:cubicBezTo>
                  <a:pt x="9145" y="95"/>
                  <a:pt x="8968" y="1"/>
                  <a:pt x="8787" y="1"/>
                </a:cubicBezTo>
                <a:close/>
              </a:path>
            </a:pathLst>
          </a:custGeom>
          <a:solidFill>
            <a:srgbClr val="ff662e"/>
          </a:solidFill>
          <a:ln w="28440">
            <a:solidFill>
              <a:srgbClr val="efefef"/>
            </a:solidFill>
            <a:round/>
          </a:ln>
        </p:spPr>
        <p:style>
          <a:lnRef idx="0"/>
          <a:fillRef idx="0"/>
          <a:effectRef idx="0"/>
          <a:fontRef idx="minor"/>
        </p:style>
      </p:sp>
      <p:grpSp>
        <p:nvGrpSpPr>
          <p:cNvPr id="397" name="Group 2"/>
          <p:cNvGrpSpPr/>
          <p:nvPr/>
        </p:nvGrpSpPr>
        <p:grpSpPr>
          <a:xfrm>
            <a:off x="-2061000" y="-1407240"/>
            <a:ext cx="11475720" cy="6630480"/>
            <a:chOff x="-2061000" y="-1407240"/>
            <a:chExt cx="11475720" cy="6630480"/>
          </a:xfrm>
        </p:grpSpPr>
        <p:grpSp>
          <p:nvGrpSpPr>
            <p:cNvPr id="398" name="Group 3"/>
            <p:cNvGrpSpPr/>
            <p:nvPr/>
          </p:nvGrpSpPr>
          <p:grpSpPr>
            <a:xfrm>
              <a:off x="-2061000" y="-1407240"/>
              <a:ext cx="3538800" cy="4987080"/>
              <a:chOff x="-2061000" y="-1407240"/>
              <a:chExt cx="3538800" cy="4987080"/>
            </a:xfrm>
          </p:grpSpPr>
          <p:pic>
            <p:nvPicPr>
              <p:cNvPr id="399" name="Google Shape;545;p30" descr=""/>
              <p:cNvPicPr/>
              <p:nvPr/>
            </p:nvPicPr>
            <p:blipFill>
              <a:blip r:embed="rId2"/>
              <a:srcRect l="2210" t="11157" r="0" b="974"/>
              <a:stretch/>
            </p:blipFill>
            <p:spPr>
              <a:xfrm rot="10800000">
                <a:off x="-2060640" y="-1407240"/>
                <a:ext cx="3538800" cy="3070080"/>
              </a:xfrm>
              <a:prstGeom prst="rect">
                <a:avLst/>
              </a:prstGeom>
              <a:ln>
                <a:noFill/>
              </a:ln>
            </p:spPr>
          </p:pic>
          <p:pic>
            <p:nvPicPr>
              <p:cNvPr id="400" name="Google Shape;546;p30" descr=""/>
              <p:cNvPicPr/>
              <p:nvPr/>
            </p:nvPicPr>
            <p:blipFill>
              <a:blip r:embed="rId3"/>
              <a:stretch/>
            </p:blipFill>
            <p:spPr>
              <a:xfrm rot="13500000">
                <a:off x="209880" y="254160"/>
                <a:ext cx="436320" cy="436320"/>
              </a:xfrm>
              <a:prstGeom prst="rect">
                <a:avLst/>
              </a:prstGeom>
              <a:ln>
                <a:noFill/>
              </a:ln>
            </p:spPr>
          </p:pic>
          <p:pic>
            <p:nvPicPr>
              <p:cNvPr id="401" name="Google Shape;547;p30" descr=""/>
              <p:cNvPicPr/>
              <p:nvPr/>
            </p:nvPicPr>
            <p:blipFill>
              <a:blip r:embed="rId4"/>
              <a:stretch/>
            </p:blipFill>
            <p:spPr>
              <a:xfrm flipH="1" rot="10800000">
                <a:off x="118800" y="1406160"/>
                <a:ext cx="74880" cy="2173680"/>
              </a:xfrm>
              <a:prstGeom prst="rect">
                <a:avLst/>
              </a:prstGeom>
              <a:ln>
                <a:noFill/>
              </a:ln>
            </p:spPr>
          </p:pic>
        </p:grpSp>
        <p:pic>
          <p:nvPicPr>
            <p:cNvPr id="402" name="Google Shape;548;p30" descr=""/>
            <p:cNvPicPr/>
            <p:nvPr/>
          </p:nvPicPr>
          <p:blipFill>
            <a:blip r:embed="rId5"/>
            <a:srcRect l="0" t="393" r="0" b="393"/>
            <a:stretch/>
          </p:blipFill>
          <p:spPr>
            <a:xfrm rot="10800000">
              <a:off x="7434000" y="4738320"/>
              <a:ext cx="1099440" cy="314280"/>
            </a:xfrm>
            <a:prstGeom prst="rect">
              <a:avLst/>
            </a:prstGeom>
            <a:ln>
              <a:noFill/>
            </a:ln>
          </p:spPr>
        </p:pic>
        <p:pic>
          <p:nvPicPr>
            <p:cNvPr id="403" name="Google Shape;549;p30" descr=""/>
            <p:cNvPicPr/>
            <p:nvPr/>
          </p:nvPicPr>
          <p:blipFill>
            <a:blip r:embed="rId6"/>
            <a:stretch/>
          </p:blipFill>
          <p:spPr>
            <a:xfrm rot="10800000">
              <a:off x="8507520" y="3322800"/>
              <a:ext cx="907200" cy="907200"/>
            </a:xfrm>
            <a:prstGeom prst="rect">
              <a:avLst/>
            </a:prstGeom>
            <a:ln>
              <a:noFill/>
            </a:ln>
          </p:spPr>
        </p:pic>
        <p:pic>
          <p:nvPicPr>
            <p:cNvPr id="404" name="Google Shape;550;p30" descr=""/>
            <p:cNvPicPr/>
            <p:nvPr/>
          </p:nvPicPr>
          <p:blipFill>
            <a:blip r:embed="rId7"/>
            <a:stretch/>
          </p:blipFill>
          <p:spPr>
            <a:xfrm rot="10800000">
              <a:off x="8448480" y="3106440"/>
              <a:ext cx="473400" cy="473400"/>
            </a:xfrm>
            <a:prstGeom prst="rect">
              <a:avLst/>
            </a:prstGeom>
            <a:ln>
              <a:noFill/>
            </a:ln>
          </p:spPr>
        </p:pic>
        <p:pic>
          <p:nvPicPr>
            <p:cNvPr id="405" name="Google Shape;551;p30" descr=""/>
            <p:cNvPicPr/>
            <p:nvPr/>
          </p:nvPicPr>
          <p:blipFill>
            <a:blip r:embed="rId8"/>
            <a:srcRect l="84" t="0" r="84" b="0"/>
            <a:stretch/>
          </p:blipFill>
          <p:spPr>
            <a:xfrm rot="10800000">
              <a:off x="8087760" y="4605840"/>
              <a:ext cx="436320" cy="67320"/>
            </a:xfrm>
            <a:prstGeom prst="rect">
              <a:avLst/>
            </a:prstGeom>
            <a:ln>
              <a:noFill/>
            </a:ln>
          </p:spPr>
        </p:pic>
        <p:sp>
          <p:nvSpPr>
            <p:cNvPr id="406" name="CustomShape 4"/>
            <p:cNvSpPr/>
            <p:nvPr/>
          </p:nvSpPr>
          <p:spPr>
            <a:xfrm rot="10800000">
              <a:off x="8681040" y="3726720"/>
              <a:ext cx="8280" cy="1496520"/>
            </a:xfrm>
            <a:prstGeom prst="rect">
              <a:avLst/>
            </a:prstGeom>
            <a:solidFill>
              <a:schemeClr val="dk1"/>
            </a:solidFill>
            <a:ln>
              <a:noFill/>
            </a:ln>
          </p:spPr>
          <p:style>
            <a:lnRef idx="0"/>
            <a:fillRef idx="0"/>
            <a:effectRef idx="0"/>
            <a:fontRef idx="minor"/>
          </p:style>
        </p:sp>
      </p:grpSp>
      <p:sp>
        <p:nvSpPr>
          <p:cNvPr id="407" name="PlaceHolder 5"/>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08"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1143000" y="-896400"/>
            <a:ext cx="6857280" cy="6935400"/>
          </a:xfrm>
          <a:custGeom>
            <a:avLst/>
            <a:gdLst/>
            <a:ahLst/>
            <a:rect l="l" t="t" r="r" b="b"/>
            <a:pathLst>
              <a:path w="101716" h="101716">
                <a:moveTo>
                  <a:pt x="50852" y="1"/>
                </a:moveTo>
                <a:lnTo>
                  <a:pt x="0" y="50852"/>
                </a:lnTo>
                <a:lnTo>
                  <a:pt x="50852" y="101716"/>
                </a:lnTo>
                <a:lnTo>
                  <a:pt x="101715" y="50852"/>
                </a:lnTo>
                <a:lnTo>
                  <a:pt x="50852" y="1"/>
                </a:lnTo>
                <a:close/>
              </a:path>
            </a:pathLst>
          </a:custGeom>
          <a:solidFill>
            <a:schemeClr val="dk1"/>
          </a:solidFill>
          <a:ln>
            <a:noFill/>
          </a:ln>
        </p:spPr>
        <p:style>
          <a:lnRef idx="0"/>
          <a:fillRef idx="0"/>
          <a:effectRef idx="0"/>
          <a:fontRef idx="minor"/>
        </p:style>
      </p:sp>
      <p:sp>
        <p:nvSpPr>
          <p:cNvPr id="452" name="CustomShape 2"/>
          <p:cNvSpPr/>
          <p:nvPr/>
        </p:nvSpPr>
        <p:spPr>
          <a:xfrm>
            <a:off x="2498400" y="1347120"/>
            <a:ext cx="4146480" cy="17798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4000" spc="-1" strike="noStrike">
                <a:solidFill>
                  <a:srgbClr val="f5ea15"/>
                </a:solidFill>
                <a:latin typeface="Cabin Condensed"/>
                <a:ea typeface="Cabin Condensed"/>
              </a:rPr>
              <a:t>Translation</a:t>
            </a:r>
            <a:endParaRPr b="0" lang="en-US" sz="4000" spc="-1" strike="noStrike">
              <a:latin typeface="Arial"/>
            </a:endParaRPr>
          </a:p>
        </p:txBody>
      </p:sp>
      <p:sp>
        <p:nvSpPr>
          <p:cNvPr id="453" name="CustomShape 3"/>
          <p:cNvSpPr/>
          <p:nvPr/>
        </p:nvSpPr>
        <p:spPr>
          <a:xfrm>
            <a:off x="3189960" y="3436560"/>
            <a:ext cx="2763360" cy="792000"/>
          </a:xfrm>
          <a:prstGeom prst="rect">
            <a:avLst/>
          </a:prstGeom>
          <a:noFill/>
          <a:ln>
            <a:noFill/>
          </a:ln>
        </p:spPr>
        <p:style>
          <a:lnRef idx="0"/>
          <a:fillRef idx="0"/>
          <a:effectRef idx="0"/>
          <a:fontRef idx="minor"/>
        </p:style>
        <p:txBody>
          <a:bodyPr lIns="90000" rIns="90000" tIns="91440" bIns="91440" anchor="ctr">
            <a:noAutofit/>
          </a:bodyPr>
          <a:p>
            <a:pPr algn="ctr">
              <a:lnSpc>
                <a:spcPct val="150000"/>
              </a:lnSpc>
              <a:tabLst>
                <a:tab algn="l" pos="0"/>
              </a:tabLst>
            </a:pPr>
            <a:r>
              <a:rPr b="0" lang="en" sz="1800" spc="-1" strike="noStrike">
                <a:solidFill>
                  <a:srgbClr val="efeeef"/>
                </a:solidFill>
                <a:latin typeface="Cairo"/>
                <a:ea typeface="Cairo"/>
              </a:rPr>
              <a:t>Presenté par :</a:t>
            </a:r>
            <a:endParaRPr b="0" lang="en-US" sz="1800" spc="-1" strike="noStrike">
              <a:latin typeface="Arial"/>
            </a:endParaRPr>
          </a:p>
          <a:p>
            <a:pPr algn="ctr">
              <a:lnSpc>
                <a:spcPct val="150000"/>
              </a:lnSpc>
              <a:tabLst>
                <a:tab algn="l" pos="0"/>
              </a:tabLst>
            </a:pPr>
            <a:r>
              <a:rPr b="0" lang="en" sz="1600" spc="-1" strike="noStrike">
                <a:solidFill>
                  <a:srgbClr val="efeeef"/>
                </a:solidFill>
                <a:latin typeface="Cairo"/>
                <a:ea typeface="Cairo"/>
              </a:rPr>
              <a:t>Jihen Hichri</a:t>
            </a:r>
            <a:endParaRPr b="0" lang="en-US" sz="1600" spc="-1" strike="noStrike">
              <a:latin typeface="Arial"/>
            </a:endParaRPr>
          </a:p>
          <a:p>
            <a:pPr algn="ctr">
              <a:lnSpc>
                <a:spcPct val="150000"/>
              </a:lnSpc>
              <a:tabLst>
                <a:tab algn="l" pos="0"/>
              </a:tabLst>
            </a:pPr>
            <a:r>
              <a:rPr b="0" lang="en" sz="1600" spc="-1" strike="noStrike">
                <a:solidFill>
                  <a:srgbClr val="efeeef"/>
                </a:solidFill>
                <a:latin typeface="Cairo"/>
                <a:ea typeface="Cairo"/>
              </a:rPr>
              <a:t>Zied Dhouaifi</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452"/>
                                        </p:tgtEl>
                                        <p:attrNameLst>
                                          <p:attrName>style.visibility</p:attrName>
                                        </p:attrNameLst>
                                      </p:cBhvr>
                                      <p:to>
                                        <p:strVal val="visible"/>
                                      </p:to>
                                    </p:set>
                                    <p:animEffect filter="fade" transition="in">
                                      <p:cBhvr additive="repl">
                                        <p:cTn id="7" dur="1000"/>
                                        <p:tgtEl>
                                          <p:spTgt spid="452"/>
                                        </p:tgtEl>
                                      </p:cBhvr>
                                    </p:animEffect>
                                    <p:anim calcmode="lin" valueType="num">
                                      <p:cBhvr additive="repl">
                                        <p:cTn id="8" dur="1000" fill="hold"/>
                                        <p:tgtEl>
                                          <p:spTgt spid="452"/>
                                        </p:tgtEl>
                                        <p:attrNameLst>
                                          <p:attrName>ppt_x</p:attrName>
                                        </p:attrNameLst>
                                      </p:cBhvr>
                                      <p:tavLst>
                                        <p:tav tm="0">
                                          <p:val>
                                            <p:strVal val="#ppt_x"/>
                                          </p:val>
                                        </p:tav>
                                        <p:tav tm="100000">
                                          <p:val>
                                            <p:strVal val="#ppt_x"/>
                                          </p:val>
                                        </p:tav>
                                      </p:tavLst>
                                    </p:anim>
                                    <p:anim calcmode="lin" valueType="num">
                                      <p:cBhvr additive="repl">
                                        <p:cTn id="9" dur="1000" fill="hold"/>
                                        <p:tgtEl>
                                          <p:spTgt spid="45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nodeType="afterEffect" fill="hold" presetClass="entr" presetID="42">
                                  <p:stCondLst>
                                    <p:cond delay="0"/>
                                  </p:stCondLst>
                                  <p:childTnLst>
                                    <p:set>
                                      <p:cBhvr>
                                        <p:cTn id="12" dur="1" fill="hold">
                                          <p:stCondLst>
                                            <p:cond delay="0"/>
                                          </p:stCondLst>
                                        </p:cTn>
                                        <p:tgtEl>
                                          <p:spTgt spid="453">
                                            <p:txEl>
                                              <p:pRg st="0" end="0"/>
                                            </p:txEl>
                                          </p:spTgt>
                                        </p:tgtEl>
                                        <p:attrNameLst>
                                          <p:attrName>style.visibility</p:attrName>
                                        </p:attrNameLst>
                                      </p:cBhvr>
                                      <p:to>
                                        <p:strVal val="visible"/>
                                      </p:to>
                                    </p:set>
                                    <p:animEffect filter="fade" transition="in">
                                      <p:cBhvr additive="repl">
                                        <p:cTn id="13" dur="1000"/>
                                        <p:tgtEl>
                                          <p:spTgt spid="453">
                                            <p:txEl>
                                              <p:pRg st="0" end="0"/>
                                            </p:txEl>
                                          </p:spTgt>
                                        </p:tgtEl>
                                      </p:cBhvr>
                                    </p:animEffect>
                                    <p:anim calcmode="lin" valueType="num">
                                      <p:cBhvr additive="repl">
                                        <p:cTn id="14" dur="1000" fill="hold"/>
                                        <p:tgtEl>
                                          <p:spTgt spid="453">
                                            <p:txEl>
                                              <p:pRg st="0" end="0"/>
                                            </p:txEl>
                                          </p:spTgt>
                                        </p:tgtEl>
                                        <p:attrNameLst>
                                          <p:attrName>ppt_x</p:attrName>
                                        </p:attrNameLst>
                                      </p:cBhvr>
                                      <p:tavLst>
                                        <p:tav tm="0">
                                          <p:val>
                                            <p:strVal val="#ppt_x"/>
                                          </p:val>
                                        </p:tav>
                                        <p:tav tm="100000">
                                          <p:val>
                                            <p:strVal val="#ppt_x"/>
                                          </p:val>
                                        </p:tav>
                                      </p:tavLst>
                                    </p:anim>
                                    <p:anim calcmode="lin" valueType="num">
                                      <p:cBhvr additive="repl">
                                        <p:cTn id="15" dur="1000" fill="hold"/>
                                        <p:tgtEl>
                                          <p:spTgt spid="45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nodeType="afterEffect" fill="hold" presetClass="entr" presetID="42">
                                  <p:stCondLst>
                                    <p:cond delay="0"/>
                                  </p:stCondLst>
                                  <p:childTnLst>
                                    <p:set>
                                      <p:cBhvr>
                                        <p:cTn id="18" dur="1" fill="hold">
                                          <p:stCondLst>
                                            <p:cond delay="0"/>
                                          </p:stCondLst>
                                        </p:cTn>
                                        <p:tgtEl>
                                          <p:spTgt spid="453">
                                            <p:txEl>
                                              <p:pRg st="1" end="1"/>
                                            </p:txEl>
                                          </p:spTgt>
                                        </p:tgtEl>
                                        <p:attrNameLst>
                                          <p:attrName>style.visibility</p:attrName>
                                        </p:attrNameLst>
                                      </p:cBhvr>
                                      <p:to>
                                        <p:strVal val="visible"/>
                                      </p:to>
                                    </p:set>
                                    <p:animEffect filter="fade" transition="in">
                                      <p:cBhvr additive="repl">
                                        <p:cTn id="19" dur="1000"/>
                                        <p:tgtEl>
                                          <p:spTgt spid="453">
                                            <p:txEl>
                                              <p:pRg st="1" end="1"/>
                                            </p:txEl>
                                          </p:spTgt>
                                        </p:tgtEl>
                                      </p:cBhvr>
                                    </p:animEffect>
                                    <p:anim calcmode="lin" valueType="num">
                                      <p:cBhvr additive="repl">
                                        <p:cTn id="20" dur="1000" fill="hold"/>
                                        <p:tgtEl>
                                          <p:spTgt spid="453">
                                            <p:txEl>
                                              <p:pRg st="1" end="1"/>
                                            </p:txEl>
                                          </p:spTgt>
                                        </p:tgtEl>
                                        <p:attrNameLst>
                                          <p:attrName>ppt_x</p:attrName>
                                        </p:attrNameLst>
                                      </p:cBhvr>
                                      <p:tavLst>
                                        <p:tav tm="0">
                                          <p:val>
                                            <p:strVal val="#ppt_x"/>
                                          </p:val>
                                        </p:tav>
                                        <p:tav tm="100000">
                                          <p:val>
                                            <p:strVal val="#ppt_x"/>
                                          </p:val>
                                        </p:tav>
                                      </p:tavLst>
                                    </p:anim>
                                    <p:anim calcmode="lin" valueType="num">
                                      <p:cBhvr additive="repl">
                                        <p:cTn id="21" dur="1000" fill="hold"/>
                                        <p:tgtEl>
                                          <p:spTgt spid="45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nodeType="afterEffect" fill="hold" presetClass="entr" presetID="42">
                                  <p:stCondLst>
                                    <p:cond delay="0"/>
                                  </p:stCondLst>
                                  <p:childTnLst>
                                    <p:set>
                                      <p:cBhvr>
                                        <p:cTn id="24" dur="1" fill="hold">
                                          <p:stCondLst>
                                            <p:cond delay="0"/>
                                          </p:stCondLst>
                                        </p:cTn>
                                        <p:tgtEl>
                                          <p:spTgt spid="453">
                                            <p:txEl>
                                              <p:pRg st="2" end="2"/>
                                            </p:txEl>
                                          </p:spTgt>
                                        </p:tgtEl>
                                        <p:attrNameLst>
                                          <p:attrName>style.visibility</p:attrName>
                                        </p:attrNameLst>
                                      </p:cBhvr>
                                      <p:to>
                                        <p:strVal val="visible"/>
                                      </p:to>
                                    </p:set>
                                    <p:animEffect filter="fade" transition="in">
                                      <p:cBhvr additive="repl">
                                        <p:cTn id="25" dur="1000"/>
                                        <p:tgtEl>
                                          <p:spTgt spid="453">
                                            <p:txEl>
                                              <p:pRg st="2" end="2"/>
                                            </p:txEl>
                                          </p:spTgt>
                                        </p:tgtEl>
                                      </p:cBhvr>
                                    </p:animEffect>
                                    <p:anim calcmode="lin" valueType="num">
                                      <p:cBhvr additive="repl">
                                        <p:cTn id="26" dur="1000" fill="hold"/>
                                        <p:tgtEl>
                                          <p:spTgt spid="453">
                                            <p:txEl>
                                              <p:pRg st="2" end="2"/>
                                            </p:txEl>
                                          </p:spTgt>
                                        </p:tgtEl>
                                        <p:attrNameLst>
                                          <p:attrName>ppt_x</p:attrName>
                                        </p:attrNameLst>
                                      </p:cBhvr>
                                      <p:tavLst>
                                        <p:tav tm="0">
                                          <p:val>
                                            <p:strVal val="#ppt_x"/>
                                          </p:val>
                                        </p:tav>
                                        <p:tav tm="100000">
                                          <p:val>
                                            <p:strVal val="#ppt_x"/>
                                          </p:val>
                                        </p:tav>
                                      </p:tavLst>
                                    </p:anim>
                                    <p:anim calcmode="lin" valueType="num">
                                      <p:cBhvr additive="repl">
                                        <p:cTn id="27" dur="1000" fill="hold"/>
                                        <p:tgtEl>
                                          <p:spTgt spid="45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CustomShape 1"/>
          <p:cNvSpPr/>
          <p:nvPr/>
        </p:nvSpPr>
        <p:spPr>
          <a:xfrm>
            <a:off x="1212480" y="1005840"/>
            <a:ext cx="3062880" cy="3143160"/>
          </a:xfrm>
          <a:prstGeom prst="rect">
            <a:avLst/>
          </a:prstGeom>
          <a:solidFill>
            <a:srgbClr val="ffffff"/>
          </a:solidFill>
          <a:ln>
            <a:solidFill>
              <a:srgbClr val="ffffff"/>
            </a:solidFill>
          </a:ln>
        </p:spPr>
        <p:style>
          <a:lnRef idx="0"/>
          <a:fillRef idx="0"/>
          <a:effectRef idx="0"/>
          <a:fontRef idx="minor"/>
        </p:style>
      </p:sp>
      <p:sp>
        <p:nvSpPr>
          <p:cNvPr id="490" name="CustomShape 2"/>
          <p:cNvSpPr/>
          <p:nvPr/>
        </p:nvSpPr>
        <p:spPr>
          <a:xfrm>
            <a:off x="1016280" y="2361960"/>
            <a:ext cx="3147120" cy="431280"/>
          </a:xfrm>
          <a:prstGeom prst="rect">
            <a:avLst/>
          </a:prstGeom>
          <a:noFill/>
          <a:ln>
            <a:noFill/>
          </a:ln>
        </p:spPr>
        <p:style>
          <a:lnRef idx="0"/>
          <a:fillRef idx="0"/>
          <a:effectRef idx="0"/>
          <a:fontRef idx="minor"/>
        </p:style>
        <p:txBody>
          <a:bodyPr lIns="90000" rIns="90000" tIns="45000" bIns="45000">
            <a:noAutofit/>
          </a:bodyPr>
          <a:p>
            <a:pPr marL="285840" indent="-285480" algn="ctr">
              <a:lnSpc>
                <a:spcPct val="100000"/>
              </a:lnSpc>
              <a:buClr>
                <a:srgbClr val="000000"/>
              </a:buClr>
              <a:buFont typeface="Arial"/>
              <a:buChar char="•"/>
            </a:pPr>
            <a:r>
              <a:rPr b="0" lang="fr-FR" sz="1400" spc="-1" strike="noStrike">
                <a:solidFill>
                  <a:srgbClr val="000000"/>
                </a:solidFill>
                <a:latin typeface="Arial"/>
                <a:ea typeface="DejaVu Sans"/>
              </a:rPr>
              <a:t>Modification de la root</a:t>
            </a:r>
            <a:endParaRPr b="0" lang="en-US" sz="1400" spc="-1" strike="noStrike">
              <a:latin typeface="Arial"/>
            </a:endParaRPr>
          </a:p>
        </p:txBody>
      </p:sp>
      <p:sp>
        <p:nvSpPr>
          <p:cNvPr id="491" name="CustomShape 3"/>
          <p:cNvSpPr/>
          <p:nvPr/>
        </p:nvSpPr>
        <p:spPr>
          <a:xfrm>
            <a:off x="4736520" y="1138320"/>
            <a:ext cx="2886840" cy="2877840"/>
          </a:xfrm>
          <a:prstGeom prst="rect">
            <a:avLst/>
          </a:prstGeom>
          <a:noFill/>
          <a:ln>
            <a:noFill/>
          </a:ln>
        </p:spPr>
        <p:style>
          <a:lnRef idx="0"/>
          <a:fillRef idx="0"/>
          <a:effectRef idx="0"/>
          <a:fontRef idx="minor"/>
        </p:style>
        <p:txBody>
          <a:bodyPr tIns="0" bIns="0" anchor="ctr">
            <a:spAutoFit/>
          </a:bodyPr>
          <a:p>
            <a:pPr>
              <a:lnSpc>
                <a:spcPct val="150000"/>
              </a:lnSpc>
              <a:tabLst>
                <a:tab algn="l" pos="0"/>
              </a:tabLst>
            </a:pPr>
            <a:r>
              <a:rPr b="0" lang="en-US" sz="1400" spc="-1" strike="noStrike">
                <a:solidFill>
                  <a:srgbClr val="ffffff"/>
                </a:solidFill>
                <a:latin typeface="var(--font-family-monospace)"/>
                <a:ea typeface="DejaVu Sans"/>
              </a:rPr>
              <a:t>/** </a:t>
            </a:r>
            <a:endParaRPr b="0" lang="en-US" sz="1400" spc="-1" strike="noStrike">
              <a:latin typeface="Arial"/>
            </a:endParaRPr>
          </a:p>
          <a:p>
            <a:pPr>
              <a:lnSpc>
                <a:spcPct val="150000"/>
              </a:lnSpc>
              <a:tabLst>
                <a:tab algn="l" pos="0"/>
              </a:tabLst>
            </a:pPr>
            <a:r>
              <a:rPr b="0" lang="en-US" sz="1400" spc="-1" strike="noStrike">
                <a:solidFill>
                  <a:srgbClr val="ffffff"/>
                </a:solidFill>
                <a:latin typeface="var(--font-family-monospace)"/>
                <a:ea typeface="DejaVu Sans"/>
              </a:rPr>
              <a:t>*    @Route( </a:t>
            </a:r>
            <a:endParaRPr b="0" lang="en-US" sz="1400" spc="-1" strike="noStrike">
              <a:latin typeface="Arial"/>
            </a:endParaRPr>
          </a:p>
          <a:p>
            <a:pPr>
              <a:lnSpc>
                <a:spcPct val="150000"/>
              </a:lnSpc>
              <a:tabLst>
                <a:tab algn="l" pos="0"/>
              </a:tabLst>
            </a:pPr>
            <a:r>
              <a:rPr b="0" lang="en-US" sz="1400" spc="-1" strike="noStrike">
                <a:solidFill>
                  <a:srgbClr val="ffffff"/>
                </a:solidFill>
                <a:latin typeface="var(--font-family-monospace)"/>
                <a:ea typeface="DejaVu Sans"/>
              </a:rPr>
              <a:t>*                "/{_locale}/trans",</a:t>
            </a:r>
            <a:endParaRPr b="0" lang="en-US" sz="1400" spc="-1" strike="noStrike">
              <a:latin typeface="Arial"/>
            </a:endParaRPr>
          </a:p>
          <a:p>
            <a:pPr>
              <a:lnSpc>
                <a:spcPct val="150000"/>
              </a:lnSpc>
              <a:tabLst>
                <a:tab algn="l" pos="0"/>
              </a:tabLst>
            </a:pPr>
            <a:r>
              <a:rPr b="0" lang="en-US" sz="1400" spc="-1" strike="noStrike">
                <a:solidFill>
                  <a:srgbClr val="ffffff"/>
                </a:solidFill>
                <a:latin typeface="var(--font-family-monospace)"/>
                <a:ea typeface="DejaVu Sans"/>
              </a:rPr>
              <a:t>*                name=“trans", </a:t>
            </a:r>
            <a:endParaRPr b="0" lang="en-US" sz="1400" spc="-1" strike="noStrike">
              <a:latin typeface="Arial"/>
            </a:endParaRPr>
          </a:p>
          <a:p>
            <a:pPr>
              <a:lnSpc>
                <a:spcPct val="150000"/>
              </a:lnSpc>
              <a:tabLst>
                <a:tab algn="l" pos="0"/>
              </a:tabLst>
            </a:pPr>
            <a:r>
              <a:rPr b="0" lang="en-US" sz="1400" spc="-1" strike="noStrike">
                <a:solidFill>
                  <a:srgbClr val="ffffff"/>
                </a:solidFill>
                <a:latin typeface="var(--font-family-monospace)"/>
                <a:ea typeface="DejaVu Sans"/>
              </a:rPr>
              <a:t>*                requirements={ </a:t>
            </a:r>
            <a:endParaRPr b="0" lang="en-US" sz="1400" spc="-1" strike="noStrike">
              <a:latin typeface="Arial"/>
            </a:endParaRPr>
          </a:p>
          <a:p>
            <a:pPr>
              <a:lnSpc>
                <a:spcPct val="150000"/>
              </a:lnSpc>
              <a:tabLst>
                <a:tab algn="l" pos="0"/>
              </a:tabLst>
            </a:pPr>
            <a:r>
              <a:rPr b="0" lang="en-US" sz="1400" spc="-1" strike="noStrike">
                <a:solidFill>
                  <a:srgbClr val="ffffff"/>
                </a:solidFill>
                <a:latin typeface="var(--font-family-monospace)"/>
                <a:ea typeface="DejaVu Sans"/>
              </a:rPr>
              <a:t>*                "_locale": "en|fr", </a:t>
            </a:r>
            <a:endParaRPr b="0" lang="en-US" sz="1400" spc="-1" strike="noStrike">
              <a:latin typeface="Arial"/>
            </a:endParaRPr>
          </a:p>
          <a:p>
            <a:pPr>
              <a:lnSpc>
                <a:spcPct val="150000"/>
              </a:lnSpc>
              <a:tabLst>
                <a:tab algn="l" pos="0"/>
              </a:tabLst>
            </a:pPr>
            <a:r>
              <a:rPr b="0" lang="en-US" sz="1400" spc="-1" strike="noStrike">
                <a:solidFill>
                  <a:srgbClr val="ffffff"/>
                </a:solidFill>
                <a:latin typeface="var(--font-family-monospace)"/>
                <a:ea typeface="DejaVu Sans"/>
              </a:rPr>
              <a:t>*               } </a:t>
            </a:r>
            <a:endParaRPr b="0" lang="en-US" sz="1400" spc="-1" strike="noStrike">
              <a:latin typeface="Arial"/>
            </a:endParaRPr>
          </a:p>
          <a:p>
            <a:pPr>
              <a:lnSpc>
                <a:spcPct val="150000"/>
              </a:lnSpc>
              <a:tabLst>
                <a:tab algn="l" pos="0"/>
              </a:tabLst>
            </a:pPr>
            <a:r>
              <a:rPr b="0" lang="en-US" sz="1400" spc="-1" strike="noStrike">
                <a:solidFill>
                  <a:srgbClr val="ffffff"/>
                </a:solidFill>
                <a:latin typeface="var(--font-family-monospace)"/>
                <a:ea typeface="DejaVu Sans"/>
              </a:rPr>
              <a:t>*     ) </a:t>
            </a:r>
            <a:endParaRPr b="0" lang="en-US" sz="1400" spc="-1" strike="noStrike">
              <a:latin typeface="Arial"/>
            </a:endParaRPr>
          </a:p>
          <a:p>
            <a:pPr>
              <a:lnSpc>
                <a:spcPct val="150000"/>
              </a:lnSpc>
              <a:tabLst>
                <a:tab algn="l" pos="0"/>
              </a:tabLst>
            </a:pPr>
            <a:r>
              <a:rPr b="0" lang="en-US" sz="1400" spc="-1" strike="noStrike">
                <a:solidFill>
                  <a:srgbClr val="ffffff"/>
                </a:solidFill>
                <a:latin typeface="var(--font-family-monospace)"/>
                <a:ea typeface="DejaVu Sans"/>
              </a:rPr>
              <a:t>*/ </a:t>
            </a:r>
            <a:r>
              <a:rPr b="0" lang="en-US" sz="1400" spc="-1" strike="noStrike">
                <a:solidFill>
                  <a:srgbClr val="ffffff"/>
                </a:solidFill>
                <a:latin typeface="Arial"/>
                <a:ea typeface="DejaVu Sans"/>
              </a:rPr>
              <a:t> </a:t>
            </a:r>
            <a:endParaRPr b="0" lang="en-US" sz="1400" spc="-1" strike="noStrike">
              <a:latin typeface="Arial"/>
            </a:endParaRPr>
          </a:p>
        </p:txBody>
      </p:sp>
      <p:sp>
        <p:nvSpPr>
          <p:cNvPr id="492" name="CustomShape 4"/>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8</a:t>
            </a:r>
            <a:endParaRPr b="0" lang="en-US" sz="1000" spc="-1" strike="noStrike">
              <a:latin typeface="Arial"/>
            </a:endParaRPr>
          </a:p>
        </p:txBody>
      </p:sp>
    </p:spTree>
  </p:cSld>
  <mc:AlternateContent>
    <mc:Choice Requires="p14">
      <p:transition spd="slow" p14:dur="1750"/>
    </mc:Choice>
    <mc:Fallback>
      <p:transition spd="slow"/>
    </mc:Fallback>
  </mc:AlternateContent>
  <p:timing>
    <p:tnLst>
      <p:par>
        <p:cTn id="155" dur="indefinite" restart="never" nodeType="tmRoot">
          <p:childTnLst>
            <p:seq>
              <p:cTn id="156" dur="indefinite" nodeType="mainSeq">
                <p:childTnLst>
                  <p:par>
                    <p:cTn id="157" fill="hold">
                      <p:stCondLst>
                        <p:cond delay="0"/>
                      </p:stCondLst>
                      <p:childTnLst>
                        <p:par>
                          <p:cTn id="158" fill="hold">
                            <p:stCondLst>
                              <p:cond delay="0"/>
                            </p:stCondLst>
                            <p:childTnLst>
                              <p:par>
                                <p:cTn id="159" nodeType="afterEffect" fill="hold" presetClass="entr" presetID="42">
                                  <p:stCondLst>
                                    <p:cond delay="0"/>
                                  </p:stCondLst>
                                  <p:childTnLst>
                                    <p:set>
                                      <p:cBhvr>
                                        <p:cTn id="160" dur="1" fill="hold">
                                          <p:stCondLst>
                                            <p:cond delay="0"/>
                                          </p:stCondLst>
                                        </p:cTn>
                                        <p:tgtEl>
                                          <p:spTgt spid="490">
                                            <p:txEl>
                                              <p:pRg st="0" end="0"/>
                                            </p:txEl>
                                          </p:spTgt>
                                        </p:tgtEl>
                                        <p:attrNameLst>
                                          <p:attrName>style.visibility</p:attrName>
                                        </p:attrNameLst>
                                      </p:cBhvr>
                                      <p:to>
                                        <p:strVal val="visible"/>
                                      </p:to>
                                    </p:set>
                                    <p:animEffect filter="fade" transition="in">
                                      <p:cBhvr additive="repl">
                                        <p:cTn id="161" dur="1000"/>
                                        <p:tgtEl>
                                          <p:spTgt spid="490">
                                            <p:txEl>
                                              <p:pRg st="0" end="0"/>
                                            </p:txEl>
                                          </p:spTgt>
                                        </p:tgtEl>
                                      </p:cBhvr>
                                    </p:animEffect>
                                    <p:anim calcmode="lin" valueType="num">
                                      <p:cBhvr additive="repl">
                                        <p:cTn id="162" dur="1000" fill="hold"/>
                                        <p:tgtEl>
                                          <p:spTgt spid="490">
                                            <p:txEl>
                                              <p:pRg st="0" end="0"/>
                                            </p:txEl>
                                          </p:spTgt>
                                        </p:tgtEl>
                                        <p:attrNameLst>
                                          <p:attrName>ppt_x</p:attrName>
                                        </p:attrNameLst>
                                      </p:cBhvr>
                                      <p:tavLst>
                                        <p:tav tm="0">
                                          <p:val>
                                            <p:strVal val="#ppt_x"/>
                                          </p:val>
                                        </p:tav>
                                        <p:tav tm="100000">
                                          <p:val>
                                            <p:strVal val="#ppt_x"/>
                                          </p:val>
                                        </p:tav>
                                      </p:tavLst>
                                    </p:anim>
                                    <p:anim calcmode="lin" valueType="num">
                                      <p:cBhvr additive="repl">
                                        <p:cTn id="163" dur="1000" fill="hold"/>
                                        <p:tgtEl>
                                          <p:spTgt spid="490">
                                            <p:txEl>
                                              <p:pRg st="0" end="0"/>
                                            </p:txEl>
                                          </p:spTgt>
                                        </p:tgtEl>
                                        <p:attrNameLst>
                                          <p:attrName>ppt_y</p:attrName>
                                        </p:attrNameLst>
                                      </p:cBhvr>
                                      <p:tavLst>
                                        <p:tav tm="0">
                                          <p:val>
                                            <p:strVal val="#ppt_y+.1"/>
                                          </p:val>
                                        </p:tav>
                                        <p:tav tm="100000">
                                          <p:val>
                                            <p:strVal val="#ppt_y"/>
                                          </p:val>
                                        </p:tav>
                                      </p:tavLst>
                                    </p:anim>
                                  </p:childTnLst>
                                </p:cTn>
                              </p:par>
                            </p:childTnLst>
                          </p:cTn>
                        </p:par>
                        <p:par>
                          <p:cTn id="164" fill="hold">
                            <p:stCondLst>
                              <p:cond delay="1000"/>
                            </p:stCondLst>
                            <p:childTnLst>
                              <p:par>
                                <p:cTn id="165" nodeType="afterEffect" fill="hold" presetClass="entr" presetID="42">
                                  <p:stCondLst>
                                    <p:cond delay="0"/>
                                  </p:stCondLst>
                                  <p:childTnLst>
                                    <p:set>
                                      <p:cBhvr>
                                        <p:cTn id="166" dur="1" fill="hold">
                                          <p:stCondLst>
                                            <p:cond delay="0"/>
                                          </p:stCondLst>
                                        </p:cTn>
                                        <p:tgtEl>
                                          <p:spTgt spid="491"/>
                                        </p:tgtEl>
                                        <p:attrNameLst>
                                          <p:attrName>style.visibility</p:attrName>
                                        </p:attrNameLst>
                                      </p:cBhvr>
                                      <p:to>
                                        <p:strVal val="visible"/>
                                      </p:to>
                                    </p:set>
                                    <p:animEffect filter="fade" transition="in">
                                      <p:cBhvr additive="repl">
                                        <p:cTn id="167" dur="1000"/>
                                        <p:tgtEl>
                                          <p:spTgt spid="491"/>
                                        </p:tgtEl>
                                      </p:cBhvr>
                                    </p:animEffect>
                                    <p:anim calcmode="lin" valueType="num">
                                      <p:cBhvr additive="repl">
                                        <p:cTn id="168" dur="1000" fill="hold"/>
                                        <p:tgtEl>
                                          <p:spTgt spid="491"/>
                                        </p:tgtEl>
                                        <p:attrNameLst>
                                          <p:attrName>ppt_x</p:attrName>
                                        </p:attrNameLst>
                                      </p:cBhvr>
                                      <p:tavLst>
                                        <p:tav tm="0">
                                          <p:val>
                                            <p:strVal val="#ppt_x"/>
                                          </p:val>
                                        </p:tav>
                                        <p:tav tm="100000">
                                          <p:val>
                                            <p:strVal val="#ppt_x"/>
                                          </p:val>
                                        </p:tav>
                                      </p:tavLst>
                                    </p:anim>
                                    <p:anim calcmode="lin" valueType="num">
                                      <p:cBhvr additive="repl">
                                        <p:cTn id="169" dur="1000" fill="hold"/>
                                        <p:tgtEl>
                                          <p:spTgt spid="4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CustomShape 1"/>
          <p:cNvSpPr/>
          <p:nvPr/>
        </p:nvSpPr>
        <p:spPr>
          <a:xfrm>
            <a:off x="1212480" y="1005840"/>
            <a:ext cx="2950920" cy="3143160"/>
          </a:xfrm>
          <a:prstGeom prst="rect">
            <a:avLst/>
          </a:prstGeom>
          <a:solidFill>
            <a:srgbClr val="ffffff"/>
          </a:solidFill>
          <a:ln>
            <a:solidFill>
              <a:srgbClr val="ffffff"/>
            </a:solidFill>
          </a:ln>
        </p:spPr>
        <p:style>
          <a:lnRef idx="0"/>
          <a:fillRef idx="0"/>
          <a:effectRef idx="0"/>
          <a:fontRef idx="minor"/>
        </p:style>
      </p:sp>
      <p:sp>
        <p:nvSpPr>
          <p:cNvPr id="494" name="CustomShape 2"/>
          <p:cNvSpPr/>
          <p:nvPr/>
        </p:nvSpPr>
        <p:spPr>
          <a:xfrm>
            <a:off x="1303920" y="2361960"/>
            <a:ext cx="2768040" cy="431280"/>
          </a:xfrm>
          <a:prstGeom prst="rect">
            <a:avLst/>
          </a:prstGeom>
          <a:noFill/>
          <a:ln>
            <a:noFill/>
          </a:ln>
        </p:spPr>
        <p:style>
          <a:lnRef idx="0"/>
          <a:fillRef idx="0"/>
          <a:effectRef idx="0"/>
          <a:fontRef idx="minor"/>
        </p:style>
        <p:txBody>
          <a:bodyPr lIns="90000" rIns="90000" tIns="45000" bIns="45000">
            <a:noAutofit/>
          </a:bodyPr>
          <a:p>
            <a:pPr marL="285840" indent="-285480">
              <a:lnSpc>
                <a:spcPct val="100000"/>
              </a:lnSpc>
              <a:buClr>
                <a:srgbClr val="000000"/>
              </a:buClr>
              <a:buFont typeface="Arial"/>
              <a:buChar char="•"/>
            </a:pPr>
            <a:r>
              <a:rPr b="0" lang="fr-FR" sz="1200" spc="-1" strike="noStrike">
                <a:solidFill>
                  <a:srgbClr val="000000"/>
                </a:solidFill>
                <a:latin typeface="Arial"/>
                <a:ea typeface="DejaVu Sans"/>
              </a:rPr>
              <a:t>Appel du service de translation à partir du controlleur :</a:t>
            </a:r>
            <a:endParaRPr b="0" lang="en-US" sz="1200" spc="-1" strike="noStrike">
              <a:latin typeface="Arial"/>
            </a:endParaRPr>
          </a:p>
        </p:txBody>
      </p:sp>
      <p:sp>
        <p:nvSpPr>
          <p:cNvPr id="495" name="CustomShape 3"/>
          <p:cNvSpPr/>
          <p:nvPr/>
        </p:nvSpPr>
        <p:spPr>
          <a:xfrm>
            <a:off x="4163760" y="1990440"/>
            <a:ext cx="3749400" cy="1141920"/>
          </a:xfrm>
          <a:prstGeom prst="rect">
            <a:avLst/>
          </a:prstGeom>
          <a:noFill/>
          <a:ln>
            <a:noFill/>
          </a:ln>
        </p:spPr>
        <p:style>
          <a:lnRef idx="0"/>
          <a:fillRef idx="0"/>
          <a:effectRef idx="0"/>
          <a:fontRef idx="minor"/>
        </p:style>
        <p:txBody>
          <a:bodyPr tIns="0" bIns="0" anchor="ctr">
            <a:spAutoFit/>
          </a:bodyPr>
          <a:p>
            <a:pPr>
              <a:lnSpc>
                <a:spcPct val="150000"/>
              </a:lnSpc>
            </a:pPr>
            <a:r>
              <a:rPr b="0" lang="en-US" sz="1000" spc="-1" strike="noStrike">
                <a:solidFill>
                  <a:srgbClr val="ffffff"/>
                </a:solidFill>
                <a:latin typeface="Arial"/>
                <a:ea typeface="DejaVu Sans"/>
              </a:rPr>
              <a:t>public function index(TranslatorInterface $trans): Response </a:t>
            </a:r>
            <a:endParaRPr b="0" lang="en-US" sz="1000" spc="-1" strike="noStrike">
              <a:latin typeface="Arial"/>
            </a:endParaRPr>
          </a:p>
          <a:p>
            <a:pPr>
              <a:lnSpc>
                <a:spcPct val="150000"/>
              </a:lnSpc>
            </a:pPr>
            <a:r>
              <a:rPr b="0" lang="en-US" sz="1000" spc="-1" strike="noStrike">
                <a:solidFill>
                  <a:srgbClr val="ffffff"/>
                </a:solidFill>
                <a:latin typeface="Arial"/>
                <a:ea typeface="DejaVu Sans"/>
              </a:rPr>
              <a:t>{     </a:t>
            </a:r>
            <a:endParaRPr b="0" lang="en-US" sz="1000" spc="-1" strike="noStrike">
              <a:latin typeface="Arial"/>
            </a:endParaRPr>
          </a:p>
          <a:p>
            <a:pPr>
              <a:lnSpc>
                <a:spcPct val="150000"/>
              </a:lnSpc>
            </a:pPr>
            <a:r>
              <a:rPr b="0" lang="en-US" sz="1000" spc="-1" strike="noStrike">
                <a:solidFill>
                  <a:srgbClr val="ffffff"/>
                </a:solidFill>
                <a:latin typeface="Arial"/>
                <a:ea typeface="DejaVu Sans"/>
              </a:rPr>
              <a:t>        </a:t>
            </a:r>
            <a:r>
              <a:rPr b="0" lang="en-US" sz="1000" spc="-1" strike="noStrike">
                <a:solidFill>
                  <a:srgbClr val="ffffff"/>
                </a:solidFill>
                <a:latin typeface="Arial"/>
                <a:ea typeface="DejaVu Sans"/>
              </a:rPr>
              <a:t>echo $trans-&gt;trans('Hello');   </a:t>
            </a:r>
            <a:endParaRPr b="0" lang="en-US" sz="1000" spc="-1" strike="noStrike">
              <a:latin typeface="Arial"/>
            </a:endParaRPr>
          </a:p>
          <a:p>
            <a:pPr>
              <a:lnSpc>
                <a:spcPct val="150000"/>
              </a:lnSpc>
            </a:pPr>
            <a:r>
              <a:rPr b="0" lang="en-US" sz="1000" spc="-1" strike="noStrike">
                <a:solidFill>
                  <a:srgbClr val="ffffff"/>
                </a:solidFill>
                <a:latin typeface="Arial"/>
                <a:ea typeface="DejaVu Sans"/>
              </a:rPr>
              <a:t>        </a:t>
            </a:r>
            <a:r>
              <a:rPr b="0" lang="en-US" sz="1000" spc="-1" strike="noStrike">
                <a:solidFill>
                  <a:srgbClr val="ffffff"/>
                </a:solidFill>
                <a:latin typeface="Arial"/>
                <a:ea typeface="DejaVu Sans"/>
              </a:rPr>
              <a:t>return $this-&gt;render('trans/index.html.twig');</a:t>
            </a:r>
            <a:endParaRPr b="0" lang="en-US" sz="1000" spc="-1" strike="noStrike">
              <a:latin typeface="Arial"/>
            </a:endParaRPr>
          </a:p>
          <a:p>
            <a:pPr>
              <a:lnSpc>
                <a:spcPct val="150000"/>
              </a:lnSpc>
            </a:pPr>
            <a:r>
              <a:rPr b="0" lang="en-US" sz="1000" spc="-1" strike="noStrike">
                <a:solidFill>
                  <a:srgbClr val="ffffff"/>
                </a:solidFill>
                <a:latin typeface="Arial"/>
                <a:ea typeface="DejaVu Sans"/>
              </a:rPr>
              <a:t> </a:t>
            </a:r>
            <a:r>
              <a:rPr b="0" lang="en-US" sz="1000" spc="-1" strike="noStrike">
                <a:solidFill>
                  <a:srgbClr val="ffffff"/>
                </a:solidFill>
                <a:latin typeface="Arial"/>
                <a:ea typeface="DejaVu Sans"/>
              </a:rPr>
              <a:t>}</a:t>
            </a:r>
            <a:endParaRPr b="0" lang="en-US" sz="1000" spc="-1" strike="noStrike">
              <a:latin typeface="Arial"/>
            </a:endParaRPr>
          </a:p>
        </p:txBody>
      </p:sp>
      <p:sp>
        <p:nvSpPr>
          <p:cNvPr id="496" name="CustomShape 4"/>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9</a:t>
            </a:r>
            <a:endParaRPr b="0" lang="en-US" sz="1000" spc="-1" strike="noStrike">
              <a:latin typeface="Arial"/>
            </a:endParaRPr>
          </a:p>
        </p:txBody>
      </p:sp>
    </p:spTree>
  </p:cSld>
  <p:transition spd="slow">
    <p:wipe dir="l"/>
  </p:transition>
  <p:timing>
    <p:tnLst>
      <p:par>
        <p:cTn id="170" dur="indefinite" restart="never" nodeType="tmRoot">
          <p:childTnLst>
            <p:seq>
              <p:cTn id="171" dur="indefinite" nodeType="mainSeq">
                <p:childTnLst>
                  <p:par>
                    <p:cTn id="172" fill="hold">
                      <p:stCondLst>
                        <p:cond delay="0"/>
                      </p:stCondLst>
                      <p:childTnLst>
                        <p:par>
                          <p:cTn id="173" fill="hold">
                            <p:stCondLst>
                              <p:cond delay="0"/>
                            </p:stCondLst>
                            <p:childTnLst>
                              <p:par>
                                <p:cTn id="174" nodeType="afterEffect" fill="hold" presetClass="entr" presetID="42">
                                  <p:stCondLst>
                                    <p:cond delay="0"/>
                                  </p:stCondLst>
                                  <p:childTnLst>
                                    <p:set>
                                      <p:cBhvr>
                                        <p:cTn id="175" dur="1" fill="hold">
                                          <p:stCondLst>
                                            <p:cond delay="0"/>
                                          </p:stCondLst>
                                        </p:cTn>
                                        <p:tgtEl>
                                          <p:spTgt spid="494"/>
                                        </p:tgtEl>
                                        <p:attrNameLst>
                                          <p:attrName>style.visibility</p:attrName>
                                        </p:attrNameLst>
                                      </p:cBhvr>
                                      <p:to>
                                        <p:strVal val="visible"/>
                                      </p:to>
                                    </p:set>
                                    <p:animEffect filter="fade" transition="in">
                                      <p:cBhvr additive="repl">
                                        <p:cTn id="176" dur="1000"/>
                                        <p:tgtEl>
                                          <p:spTgt spid="494"/>
                                        </p:tgtEl>
                                      </p:cBhvr>
                                    </p:animEffect>
                                    <p:anim calcmode="lin" valueType="num">
                                      <p:cBhvr additive="repl">
                                        <p:cTn id="177" dur="1000" fill="hold"/>
                                        <p:tgtEl>
                                          <p:spTgt spid="494"/>
                                        </p:tgtEl>
                                        <p:attrNameLst>
                                          <p:attrName>ppt_x</p:attrName>
                                        </p:attrNameLst>
                                      </p:cBhvr>
                                      <p:tavLst>
                                        <p:tav tm="0">
                                          <p:val>
                                            <p:strVal val="#ppt_x"/>
                                          </p:val>
                                        </p:tav>
                                        <p:tav tm="100000">
                                          <p:val>
                                            <p:strVal val="#ppt_x"/>
                                          </p:val>
                                        </p:tav>
                                      </p:tavLst>
                                    </p:anim>
                                    <p:anim calcmode="lin" valueType="num">
                                      <p:cBhvr additive="repl">
                                        <p:cTn id="178" dur="1000" fill="hold"/>
                                        <p:tgtEl>
                                          <p:spTgt spid="494"/>
                                        </p:tgtEl>
                                        <p:attrNameLst>
                                          <p:attrName>ppt_y</p:attrName>
                                        </p:attrNameLst>
                                      </p:cBhvr>
                                      <p:tavLst>
                                        <p:tav tm="0">
                                          <p:val>
                                            <p:strVal val="#ppt_y+.1"/>
                                          </p:val>
                                        </p:tav>
                                        <p:tav tm="100000">
                                          <p:val>
                                            <p:strVal val="#ppt_y"/>
                                          </p:val>
                                        </p:tav>
                                      </p:tavLst>
                                    </p:anim>
                                  </p:childTnLst>
                                </p:cTn>
                              </p:par>
                            </p:childTnLst>
                          </p:cTn>
                        </p:par>
                        <p:par>
                          <p:cTn id="179" fill="hold">
                            <p:stCondLst>
                              <p:cond delay="1000"/>
                            </p:stCondLst>
                            <p:childTnLst>
                              <p:par>
                                <p:cTn id="180" nodeType="afterEffect" fill="hold" presetClass="entr" presetID="42">
                                  <p:stCondLst>
                                    <p:cond delay="0"/>
                                  </p:stCondLst>
                                  <p:childTnLst>
                                    <p:set>
                                      <p:cBhvr>
                                        <p:cTn id="181" dur="1" fill="hold">
                                          <p:stCondLst>
                                            <p:cond delay="0"/>
                                          </p:stCondLst>
                                        </p:cTn>
                                        <p:tgtEl>
                                          <p:spTgt spid="495"/>
                                        </p:tgtEl>
                                        <p:attrNameLst>
                                          <p:attrName>style.visibility</p:attrName>
                                        </p:attrNameLst>
                                      </p:cBhvr>
                                      <p:to>
                                        <p:strVal val="visible"/>
                                      </p:to>
                                    </p:set>
                                    <p:animEffect filter="fade" transition="in">
                                      <p:cBhvr additive="repl">
                                        <p:cTn id="182" dur="1000"/>
                                        <p:tgtEl>
                                          <p:spTgt spid="495"/>
                                        </p:tgtEl>
                                      </p:cBhvr>
                                    </p:animEffect>
                                    <p:anim calcmode="lin" valueType="num">
                                      <p:cBhvr additive="repl">
                                        <p:cTn id="183" dur="1000" fill="hold"/>
                                        <p:tgtEl>
                                          <p:spTgt spid="495"/>
                                        </p:tgtEl>
                                        <p:attrNameLst>
                                          <p:attrName>ppt_x</p:attrName>
                                        </p:attrNameLst>
                                      </p:cBhvr>
                                      <p:tavLst>
                                        <p:tav tm="0">
                                          <p:val>
                                            <p:strVal val="#ppt_x"/>
                                          </p:val>
                                        </p:tav>
                                        <p:tav tm="100000">
                                          <p:val>
                                            <p:strVal val="#ppt_x"/>
                                          </p:val>
                                        </p:tav>
                                      </p:tavLst>
                                    </p:anim>
                                    <p:anim calcmode="lin" valueType="num">
                                      <p:cBhvr additive="repl">
                                        <p:cTn id="184" dur="1000" fill="hold"/>
                                        <p:tgtEl>
                                          <p:spTgt spid="4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1212480" y="1005840"/>
            <a:ext cx="3007800" cy="3143160"/>
          </a:xfrm>
          <a:prstGeom prst="rect">
            <a:avLst/>
          </a:prstGeom>
          <a:solidFill>
            <a:srgbClr val="ffffff"/>
          </a:solidFill>
          <a:ln>
            <a:solidFill>
              <a:srgbClr val="ffffff"/>
            </a:solidFill>
          </a:ln>
        </p:spPr>
        <p:style>
          <a:lnRef idx="0"/>
          <a:fillRef idx="0"/>
          <a:effectRef idx="0"/>
          <a:fontRef idx="minor"/>
        </p:style>
      </p:sp>
      <p:sp>
        <p:nvSpPr>
          <p:cNvPr id="498" name="CustomShape 2"/>
          <p:cNvSpPr/>
          <p:nvPr/>
        </p:nvSpPr>
        <p:spPr>
          <a:xfrm>
            <a:off x="1212480" y="2275560"/>
            <a:ext cx="3533400" cy="431280"/>
          </a:xfrm>
          <a:prstGeom prst="rect">
            <a:avLst/>
          </a:prstGeom>
          <a:noFill/>
          <a:ln>
            <a:noFill/>
          </a:ln>
        </p:spPr>
        <p:style>
          <a:lnRef idx="0"/>
          <a:fillRef idx="0"/>
          <a:effectRef idx="0"/>
          <a:fontRef idx="minor"/>
        </p:style>
        <p:txBody>
          <a:bodyPr lIns="90000" rIns="90000" tIns="45000" bIns="45000">
            <a:noAutofit/>
          </a:bodyPr>
          <a:p>
            <a:pPr marL="171360" indent="-171000" algn="just">
              <a:lnSpc>
                <a:spcPct val="100000"/>
              </a:lnSpc>
              <a:buClr>
                <a:srgbClr val="000000"/>
              </a:buClr>
              <a:buFont typeface="Arial"/>
              <a:buChar char="•"/>
            </a:pPr>
            <a:r>
              <a:rPr b="0" lang="fr-FR" sz="1200" spc="-1" strike="noStrike">
                <a:solidFill>
                  <a:srgbClr val="000000"/>
                </a:solidFill>
                <a:latin typeface="Arial"/>
                <a:ea typeface="DejaVu Sans"/>
              </a:rPr>
              <a:t>Création d’un fichier messages.fr.yaml</a:t>
            </a:r>
            <a:endParaRPr b="0" lang="en-US" sz="1200" spc="-1" strike="noStrike">
              <a:latin typeface="Arial"/>
            </a:endParaRPr>
          </a:p>
          <a:p>
            <a:pPr algn="just">
              <a:lnSpc>
                <a:spcPct val="100000"/>
              </a:lnSpc>
            </a:pPr>
            <a:r>
              <a:rPr b="0" lang="fr-FR" sz="1200" spc="-1" strike="noStrike">
                <a:solidFill>
                  <a:srgbClr val="000000"/>
                </a:solidFill>
                <a:latin typeface="Arial"/>
                <a:ea typeface="DejaVu Sans"/>
              </a:rPr>
              <a:t>    </a:t>
            </a:r>
            <a:r>
              <a:rPr b="0" lang="fr-FR" sz="1200" spc="-1" strike="noStrike">
                <a:solidFill>
                  <a:srgbClr val="000000"/>
                </a:solidFill>
                <a:latin typeface="Arial"/>
                <a:ea typeface="DejaVu Sans"/>
              </a:rPr>
              <a:t>pour traduire tous les mots utiliser en </a:t>
            </a:r>
            <a:endParaRPr b="0" lang="en-US" sz="1200" spc="-1" strike="noStrike">
              <a:latin typeface="Arial"/>
            </a:endParaRPr>
          </a:p>
          <a:p>
            <a:pPr algn="just">
              <a:lnSpc>
                <a:spcPct val="100000"/>
              </a:lnSpc>
            </a:pPr>
            <a:r>
              <a:rPr b="0" lang="fr-FR" sz="1200" spc="-1" strike="noStrike">
                <a:solidFill>
                  <a:srgbClr val="000000"/>
                </a:solidFill>
                <a:latin typeface="Arial"/>
                <a:ea typeface="DejaVu Sans"/>
              </a:rPr>
              <a:t>    </a:t>
            </a:r>
            <a:r>
              <a:rPr b="0" lang="fr-FR" sz="1200" spc="-1" strike="noStrike">
                <a:solidFill>
                  <a:srgbClr val="000000"/>
                </a:solidFill>
                <a:latin typeface="Arial"/>
                <a:ea typeface="DejaVu Sans"/>
              </a:rPr>
              <a:t>français sous le répertoire Translations.</a:t>
            </a:r>
            <a:endParaRPr b="0" lang="en-US" sz="1200" spc="-1" strike="noStrike">
              <a:latin typeface="Arial"/>
            </a:endParaRPr>
          </a:p>
        </p:txBody>
      </p:sp>
      <p:sp>
        <p:nvSpPr>
          <p:cNvPr id="499" name="CustomShape 3"/>
          <p:cNvSpPr/>
          <p:nvPr/>
        </p:nvSpPr>
        <p:spPr>
          <a:xfrm>
            <a:off x="4220640" y="2348640"/>
            <a:ext cx="3582360" cy="457200"/>
          </a:xfrm>
          <a:prstGeom prst="rect">
            <a:avLst/>
          </a:prstGeom>
          <a:noFill/>
          <a:ln>
            <a:noFill/>
          </a:ln>
        </p:spPr>
        <p:style>
          <a:lnRef idx="0"/>
          <a:fillRef idx="0"/>
          <a:effectRef idx="0"/>
          <a:fontRef idx="minor"/>
        </p:style>
        <p:txBody>
          <a:bodyPr tIns="0" bIns="0" anchor="ctr">
            <a:spAutoFit/>
          </a:bodyPr>
          <a:p>
            <a:pPr>
              <a:lnSpc>
                <a:spcPct val="150000"/>
              </a:lnSpc>
            </a:pPr>
            <a:r>
              <a:rPr b="0" lang="en-US" sz="1000" spc="-1" strike="noStrike">
                <a:solidFill>
                  <a:srgbClr val="f5ea15"/>
                </a:solidFill>
                <a:latin typeface="var(--font-family-monospace)"/>
                <a:ea typeface="DejaVu Sans"/>
              </a:rPr>
              <a:t>Hello: </a:t>
            </a:r>
            <a:r>
              <a:rPr b="0" lang="en-US" sz="1000" spc="-1" strike="noStrike">
                <a:solidFill>
                  <a:srgbClr val="ffffff"/>
                </a:solidFill>
                <a:latin typeface="var(--font-family-monospace)"/>
                <a:ea typeface="DejaVu Sans"/>
              </a:rPr>
              <a:t>Bonjour</a:t>
            </a:r>
            <a:endParaRPr b="0" lang="en-US" sz="1000" spc="-1" strike="noStrike">
              <a:latin typeface="Arial"/>
            </a:endParaRPr>
          </a:p>
          <a:p>
            <a:pPr>
              <a:lnSpc>
                <a:spcPct val="150000"/>
              </a:lnSpc>
            </a:pPr>
            <a:r>
              <a:rPr b="0" lang="en-US" sz="1000" spc="-1" strike="noStrike">
                <a:solidFill>
                  <a:srgbClr val="f5ea15"/>
                </a:solidFill>
                <a:latin typeface="Arial"/>
                <a:ea typeface="DejaVu Sans"/>
              </a:rPr>
              <a:t>I will see you tomorrow here:</a:t>
            </a:r>
            <a:r>
              <a:rPr b="0" lang="en-US" sz="1000" spc="-1" strike="noStrike">
                <a:solidFill>
                  <a:srgbClr val="ffffff"/>
                </a:solidFill>
                <a:latin typeface="Arial"/>
                <a:ea typeface="DejaVu Sans"/>
              </a:rPr>
              <a:t> Je vais te voir ici le lendemain </a:t>
            </a:r>
            <a:endParaRPr b="0" lang="en-US" sz="1000" spc="-1" strike="noStrike">
              <a:latin typeface="Arial"/>
            </a:endParaRPr>
          </a:p>
        </p:txBody>
      </p:sp>
      <p:sp>
        <p:nvSpPr>
          <p:cNvPr id="500" name="CustomShape 4"/>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10</a:t>
            </a:r>
            <a:endParaRPr b="0" lang="en-US" sz="1000" spc="-1" strike="noStrike">
              <a:latin typeface="Arial"/>
            </a:endParaRPr>
          </a:p>
        </p:txBody>
      </p:sp>
    </p:spTree>
  </p:cSld>
  <p:transition spd="slow">
    <p:wipe dir="l"/>
  </p:transition>
  <p:timing>
    <p:tnLst>
      <p:par>
        <p:cTn id="185" dur="indefinite" restart="never" nodeType="tmRoot">
          <p:childTnLst>
            <p:seq>
              <p:cTn id="186" dur="indefinite" nodeType="mainSeq">
                <p:childTnLst>
                  <p:par>
                    <p:cTn id="187" fill="hold">
                      <p:stCondLst>
                        <p:cond delay="0"/>
                      </p:stCondLst>
                      <p:childTnLst>
                        <p:par>
                          <p:cTn id="188" fill="hold">
                            <p:stCondLst>
                              <p:cond delay="0"/>
                            </p:stCondLst>
                            <p:childTnLst>
                              <p:par>
                                <p:cTn id="189" nodeType="afterEffect" fill="hold" presetClass="entr" presetID="42">
                                  <p:stCondLst>
                                    <p:cond delay="0"/>
                                  </p:stCondLst>
                                  <p:childTnLst>
                                    <p:set>
                                      <p:cBhvr>
                                        <p:cTn id="190" dur="1" fill="hold">
                                          <p:stCondLst>
                                            <p:cond delay="0"/>
                                          </p:stCondLst>
                                        </p:cTn>
                                        <p:tgtEl>
                                          <p:spTgt spid="498"/>
                                        </p:tgtEl>
                                        <p:attrNameLst>
                                          <p:attrName>style.visibility</p:attrName>
                                        </p:attrNameLst>
                                      </p:cBhvr>
                                      <p:to>
                                        <p:strVal val="visible"/>
                                      </p:to>
                                    </p:set>
                                    <p:animEffect filter="fade" transition="in">
                                      <p:cBhvr additive="repl">
                                        <p:cTn id="191" dur="1000"/>
                                        <p:tgtEl>
                                          <p:spTgt spid="498"/>
                                        </p:tgtEl>
                                      </p:cBhvr>
                                    </p:animEffect>
                                    <p:anim calcmode="lin" valueType="num">
                                      <p:cBhvr additive="repl">
                                        <p:cTn id="192" dur="1000" fill="hold"/>
                                        <p:tgtEl>
                                          <p:spTgt spid="498"/>
                                        </p:tgtEl>
                                        <p:attrNameLst>
                                          <p:attrName>ppt_x</p:attrName>
                                        </p:attrNameLst>
                                      </p:cBhvr>
                                      <p:tavLst>
                                        <p:tav tm="0">
                                          <p:val>
                                            <p:strVal val="#ppt_x"/>
                                          </p:val>
                                        </p:tav>
                                        <p:tav tm="100000">
                                          <p:val>
                                            <p:strVal val="#ppt_x"/>
                                          </p:val>
                                        </p:tav>
                                      </p:tavLst>
                                    </p:anim>
                                    <p:anim calcmode="lin" valueType="num">
                                      <p:cBhvr additive="repl">
                                        <p:cTn id="193" dur="1000" fill="hold"/>
                                        <p:tgtEl>
                                          <p:spTgt spid="498"/>
                                        </p:tgtEl>
                                        <p:attrNameLst>
                                          <p:attrName>ppt_y</p:attrName>
                                        </p:attrNameLst>
                                      </p:cBhvr>
                                      <p:tavLst>
                                        <p:tav tm="0">
                                          <p:val>
                                            <p:strVal val="#ppt_y+.1"/>
                                          </p:val>
                                        </p:tav>
                                        <p:tav tm="100000">
                                          <p:val>
                                            <p:strVal val="#ppt_y"/>
                                          </p:val>
                                        </p:tav>
                                      </p:tavLst>
                                    </p:anim>
                                  </p:childTnLst>
                                </p:cTn>
                              </p:par>
                            </p:childTnLst>
                          </p:cTn>
                        </p:par>
                        <p:par>
                          <p:cTn id="194" fill="hold">
                            <p:stCondLst>
                              <p:cond delay="1000"/>
                            </p:stCondLst>
                            <p:childTnLst>
                              <p:par>
                                <p:cTn id="195" nodeType="afterEffect" fill="hold" presetClass="entr" presetID="42">
                                  <p:stCondLst>
                                    <p:cond delay="0"/>
                                  </p:stCondLst>
                                  <p:childTnLst>
                                    <p:set>
                                      <p:cBhvr>
                                        <p:cTn id="196" dur="1" fill="hold">
                                          <p:stCondLst>
                                            <p:cond delay="0"/>
                                          </p:stCondLst>
                                        </p:cTn>
                                        <p:tgtEl>
                                          <p:spTgt spid="499"/>
                                        </p:tgtEl>
                                        <p:attrNameLst>
                                          <p:attrName>style.visibility</p:attrName>
                                        </p:attrNameLst>
                                      </p:cBhvr>
                                      <p:to>
                                        <p:strVal val="visible"/>
                                      </p:to>
                                    </p:set>
                                    <p:animEffect filter="fade" transition="in">
                                      <p:cBhvr additive="repl">
                                        <p:cTn id="197" dur="1000"/>
                                        <p:tgtEl>
                                          <p:spTgt spid="499"/>
                                        </p:tgtEl>
                                      </p:cBhvr>
                                    </p:animEffect>
                                    <p:anim calcmode="lin" valueType="num">
                                      <p:cBhvr additive="repl">
                                        <p:cTn id="198" dur="1000" fill="hold"/>
                                        <p:tgtEl>
                                          <p:spTgt spid="499"/>
                                        </p:tgtEl>
                                        <p:attrNameLst>
                                          <p:attrName>ppt_x</p:attrName>
                                        </p:attrNameLst>
                                      </p:cBhvr>
                                      <p:tavLst>
                                        <p:tav tm="0">
                                          <p:val>
                                            <p:strVal val="#ppt_x"/>
                                          </p:val>
                                        </p:tav>
                                        <p:tav tm="100000">
                                          <p:val>
                                            <p:strVal val="#ppt_x"/>
                                          </p:val>
                                        </p:tav>
                                      </p:tavLst>
                                    </p:anim>
                                    <p:anim calcmode="lin" valueType="num">
                                      <p:cBhvr additive="repl">
                                        <p:cTn id="199" dur="1000" fill="hold"/>
                                        <p:tgtEl>
                                          <p:spTgt spid="4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CustomShape 1"/>
          <p:cNvSpPr/>
          <p:nvPr/>
        </p:nvSpPr>
        <p:spPr>
          <a:xfrm>
            <a:off x="2629080" y="178920"/>
            <a:ext cx="3500640" cy="4701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000000"/>
                </a:solidFill>
                <a:latin typeface="Roboto Condensed"/>
                <a:ea typeface="Roboto Condensed"/>
              </a:rPr>
              <a:t>Resultat</a:t>
            </a:r>
            <a:endParaRPr b="0" lang="en-US" sz="2800" spc="-1" strike="noStrike">
              <a:latin typeface="Arial"/>
            </a:endParaRPr>
          </a:p>
        </p:txBody>
      </p:sp>
      <p:pic>
        <p:nvPicPr>
          <p:cNvPr id="502" name="Picture 1" descr=""/>
          <p:cNvPicPr/>
          <p:nvPr/>
        </p:nvPicPr>
        <p:blipFill>
          <a:blip r:embed="rId1"/>
          <a:srcRect l="0" t="0" r="73844" b="64843"/>
          <a:stretch/>
        </p:blipFill>
        <p:spPr>
          <a:xfrm>
            <a:off x="401760" y="1137960"/>
            <a:ext cx="3895920" cy="2945880"/>
          </a:xfrm>
          <a:prstGeom prst="rect">
            <a:avLst/>
          </a:prstGeom>
          <a:ln>
            <a:noFill/>
          </a:ln>
        </p:spPr>
      </p:pic>
      <p:pic>
        <p:nvPicPr>
          <p:cNvPr id="503" name="Picture 2" descr=""/>
          <p:cNvPicPr/>
          <p:nvPr/>
        </p:nvPicPr>
        <p:blipFill>
          <a:blip r:embed="rId2"/>
          <a:srcRect l="0" t="0" r="62780" b="50443"/>
          <a:stretch/>
        </p:blipFill>
        <p:spPr>
          <a:xfrm>
            <a:off x="4582800" y="1137960"/>
            <a:ext cx="3952080" cy="2945880"/>
          </a:xfrm>
          <a:prstGeom prst="rect">
            <a:avLst/>
          </a:prstGeom>
          <a:ln>
            <a:noFill/>
          </a:ln>
        </p:spPr>
      </p:pic>
      <p:sp>
        <p:nvSpPr>
          <p:cNvPr id="504" name="CustomShape 2"/>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11</a:t>
            </a:r>
            <a:endParaRPr b="0" lang="en-US" sz="1000" spc="-1" strike="noStrike">
              <a:latin typeface="Arial"/>
            </a:endParaRPr>
          </a:p>
        </p:txBody>
      </p:sp>
    </p:spTree>
  </p:cSld>
  <p:transition spd="slow">
    <p:push dir="u"/>
  </p:transition>
  <p:timing>
    <p:tnLst>
      <p:par>
        <p:cTn id="200" dur="indefinite" restart="never" nodeType="tmRoot">
          <p:childTnLst>
            <p:seq>
              <p:cTn id="201" dur="indefinite" nodeType="mainSeq">
                <p:childTnLst>
                  <p:par>
                    <p:cTn id="202" fill="hold">
                      <p:stCondLst>
                        <p:cond delay="0"/>
                      </p:stCondLst>
                      <p:childTnLst>
                        <p:par>
                          <p:cTn id="203" fill="hold">
                            <p:stCondLst>
                              <p:cond delay="0"/>
                            </p:stCondLst>
                            <p:childTnLst>
                              <p:par>
                                <p:cTn id="204" nodeType="afterEffect" fill="hold" presetClass="entr" presetID="10">
                                  <p:stCondLst>
                                    <p:cond delay="0"/>
                                  </p:stCondLst>
                                  <p:childTnLst>
                                    <p:set>
                                      <p:cBhvr>
                                        <p:cTn id="205" dur="1" fill="hold">
                                          <p:stCondLst>
                                            <p:cond delay="0"/>
                                          </p:stCondLst>
                                        </p:cTn>
                                        <p:tgtEl>
                                          <p:spTgt spid="501"/>
                                        </p:tgtEl>
                                        <p:attrNameLst>
                                          <p:attrName>style.visibility</p:attrName>
                                        </p:attrNameLst>
                                      </p:cBhvr>
                                      <p:to>
                                        <p:strVal val="visible"/>
                                      </p:to>
                                    </p:set>
                                    <p:animEffect filter="fade" transition="in">
                                      <p:cBhvr additive="repl">
                                        <p:cTn id="206" dur="500"/>
                                        <p:tgtEl>
                                          <p:spTgt spid="501"/>
                                        </p:tgtEl>
                                      </p:cBhvr>
                                    </p:animEffect>
                                  </p:childTnLst>
                                </p:cTn>
                              </p:par>
                            </p:childTnLst>
                          </p:cTn>
                        </p:par>
                        <p:par>
                          <p:cTn id="207" fill="hold">
                            <p:stCondLst>
                              <p:cond delay="500"/>
                            </p:stCondLst>
                            <p:childTnLst>
                              <p:par>
                                <p:cTn id="208" nodeType="afterEffect" fill="hold" presetClass="entr" presetID="42">
                                  <p:stCondLst>
                                    <p:cond delay="0"/>
                                  </p:stCondLst>
                                  <p:childTnLst>
                                    <p:set>
                                      <p:cBhvr>
                                        <p:cTn id="209" dur="1" fill="hold">
                                          <p:stCondLst>
                                            <p:cond delay="0"/>
                                          </p:stCondLst>
                                        </p:cTn>
                                        <p:tgtEl>
                                          <p:spTgt spid="502"/>
                                        </p:tgtEl>
                                        <p:attrNameLst>
                                          <p:attrName>style.visibility</p:attrName>
                                        </p:attrNameLst>
                                      </p:cBhvr>
                                      <p:to>
                                        <p:strVal val="visible"/>
                                      </p:to>
                                    </p:set>
                                    <p:animEffect filter="fade" transition="in">
                                      <p:cBhvr additive="repl">
                                        <p:cTn id="210" dur="1000"/>
                                        <p:tgtEl>
                                          <p:spTgt spid="502"/>
                                        </p:tgtEl>
                                      </p:cBhvr>
                                    </p:animEffect>
                                    <p:anim calcmode="lin" valueType="num">
                                      <p:cBhvr additive="repl">
                                        <p:cTn id="211" dur="1000" fill="hold"/>
                                        <p:tgtEl>
                                          <p:spTgt spid="502"/>
                                        </p:tgtEl>
                                        <p:attrNameLst>
                                          <p:attrName>ppt_x</p:attrName>
                                        </p:attrNameLst>
                                      </p:cBhvr>
                                      <p:tavLst>
                                        <p:tav tm="0">
                                          <p:val>
                                            <p:strVal val="#ppt_x"/>
                                          </p:val>
                                        </p:tav>
                                        <p:tav tm="100000">
                                          <p:val>
                                            <p:strVal val="#ppt_x"/>
                                          </p:val>
                                        </p:tav>
                                      </p:tavLst>
                                    </p:anim>
                                    <p:anim calcmode="lin" valueType="num">
                                      <p:cBhvr additive="repl">
                                        <p:cTn id="212" dur="1000" fill="hold"/>
                                        <p:tgtEl>
                                          <p:spTgt spid="502"/>
                                        </p:tgtEl>
                                        <p:attrNameLst>
                                          <p:attrName>ppt_y</p:attrName>
                                        </p:attrNameLst>
                                      </p:cBhvr>
                                      <p:tavLst>
                                        <p:tav tm="0">
                                          <p:val>
                                            <p:strVal val="#ppt_y+.1"/>
                                          </p:val>
                                        </p:tav>
                                        <p:tav tm="100000">
                                          <p:val>
                                            <p:strVal val="#ppt_y"/>
                                          </p:val>
                                        </p:tav>
                                      </p:tavLst>
                                    </p:anim>
                                  </p:childTnLst>
                                </p:cTn>
                              </p:par>
                            </p:childTnLst>
                          </p:cTn>
                        </p:par>
                        <p:par>
                          <p:cTn id="213" fill="hold">
                            <p:stCondLst>
                              <p:cond delay="1500"/>
                            </p:stCondLst>
                            <p:childTnLst>
                              <p:par>
                                <p:cTn id="214" nodeType="afterEffect" fill="hold" presetClass="entr" presetID="42">
                                  <p:stCondLst>
                                    <p:cond delay="0"/>
                                  </p:stCondLst>
                                  <p:childTnLst>
                                    <p:set>
                                      <p:cBhvr>
                                        <p:cTn id="215" dur="1" fill="hold">
                                          <p:stCondLst>
                                            <p:cond delay="0"/>
                                          </p:stCondLst>
                                        </p:cTn>
                                        <p:tgtEl>
                                          <p:spTgt spid="503"/>
                                        </p:tgtEl>
                                        <p:attrNameLst>
                                          <p:attrName>style.visibility</p:attrName>
                                        </p:attrNameLst>
                                      </p:cBhvr>
                                      <p:to>
                                        <p:strVal val="visible"/>
                                      </p:to>
                                    </p:set>
                                    <p:animEffect filter="fade" transition="in">
                                      <p:cBhvr additive="repl">
                                        <p:cTn id="216" dur="1000"/>
                                        <p:tgtEl>
                                          <p:spTgt spid="503"/>
                                        </p:tgtEl>
                                      </p:cBhvr>
                                    </p:animEffect>
                                    <p:anim calcmode="lin" valueType="num">
                                      <p:cBhvr additive="repl">
                                        <p:cTn id="217" dur="1000" fill="hold"/>
                                        <p:tgtEl>
                                          <p:spTgt spid="503"/>
                                        </p:tgtEl>
                                        <p:attrNameLst>
                                          <p:attrName>ppt_x</p:attrName>
                                        </p:attrNameLst>
                                      </p:cBhvr>
                                      <p:tavLst>
                                        <p:tav tm="0">
                                          <p:val>
                                            <p:strVal val="#ppt_x"/>
                                          </p:val>
                                        </p:tav>
                                        <p:tav tm="100000">
                                          <p:val>
                                            <p:strVal val="#ppt_x"/>
                                          </p:val>
                                        </p:tav>
                                      </p:tavLst>
                                    </p:anim>
                                    <p:anim calcmode="lin" valueType="num">
                                      <p:cBhvr additive="repl">
                                        <p:cTn id="218" dur="1000" fill="hold"/>
                                        <p:tgtEl>
                                          <p:spTgt spid="5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1212480" y="1005840"/>
            <a:ext cx="2950920" cy="3143160"/>
          </a:xfrm>
          <a:prstGeom prst="rect">
            <a:avLst/>
          </a:prstGeom>
          <a:solidFill>
            <a:srgbClr val="ffffff"/>
          </a:solidFill>
          <a:ln>
            <a:solidFill>
              <a:srgbClr val="ffffff"/>
            </a:solidFill>
          </a:ln>
        </p:spPr>
        <p:style>
          <a:lnRef idx="0"/>
          <a:fillRef idx="0"/>
          <a:effectRef idx="0"/>
          <a:fontRef idx="minor"/>
        </p:style>
      </p:sp>
      <p:sp>
        <p:nvSpPr>
          <p:cNvPr id="506" name="CustomShape 2"/>
          <p:cNvSpPr/>
          <p:nvPr/>
        </p:nvSpPr>
        <p:spPr>
          <a:xfrm>
            <a:off x="1404720" y="2346120"/>
            <a:ext cx="2896560" cy="431280"/>
          </a:xfrm>
          <a:prstGeom prst="rect">
            <a:avLst/>
          </a:prstGeom>
          <a:noFill/>
          <a:ln>
            <a:noFill/>
          </a:ln>
        </p:spPr>
        <p:style>
          <a:lnRef idx="0"/>
          <a:fillRef idx="0"/>
          <a:effectRef idx="0"/>
          <a:fontRef idx="minor"/>
        </p:style>
        <p:txBody>
          <a:bodyPr lIns="90000" rIns="90000" tIns="45000" bIns="45000">
            <a:noAutofit/>
          </a:bodyPr>
          <a:p>
            <a:pPr marL="285840" indent="-285480">
              <a:lnSpc>
                <a:spcPct val="100000"/>
              </a:lnSpc>
              <a:buClr>
                <a:srgbClr val="000000"/>
              </a:buClr>
              <a:buFont typeface="Arial"/>
              <a:buChar char="•"/>
            </a:pPr>
            <a:r>
              <a:rPr b="0" lang="fr-FR" sz="1200" spc="-1" strike="noStrike">
                <a:solidFill>
                  <a:srgbClr val="000000"/>
                </a:solidFill>
                <a:latin typeface="Arial"/>
                <a:ea typeface="DejaVu Sans"/>
              </a:rPr>
              <a:t>Utilisation directe du translation dans le fichier twig:</a:t>
            </a:r>
            <a:endParaRPr b="0" lang="en-US" sz="1200" spc="-1" strike="noStrike">
              <a:latin typeface="Arial"/>
            </a:endParaRPr>
          </a:p>
        </p:txBody>
      </p:sp>
      <p:sp>
        <p:nvSpPr>
          <p:cNvPr id="507" name="CustomShape 3"/>
          <p:cNvSpPr/>
          <p:nvPr/>
        </p:nvSpPr>
        <p:spPr>
          <a:xfrm>
            <a:off x="4163760" y="1762200"/>
            <a:ext cx="3657240" cy="1598400"/>
          </a:xfrm>
          <a:prstGeom prst="rect">
            <a:avLst/>
          </a:prstGeom>
          <a:noFill/>
          <a:ln>
            <a:noFill/>
          </a:ln>
        </p:spPr>
        <p:style>
          <a:lnRef idx="0"/>
          <a:fillRef idx="0"/>
          <a:effectRef idx="0"/>
          <a:fontRef idx="minor"/>
        </p:style>
        <p:txBody>
          <a:bodyPr tIns="0" bIns="0" anchor="ctr">
            <a:spAutoFit/>
          </a:bodyPr>
          <a:p>
            <a:pPr>
              <a:lnSpc>
                <a:spcPct val="150000"/>
              </a:lnSpc>
            </a:pPr>
            <a:r>
              <a:rPr b="0" lang="en-US" sz="1000" spc="-1" strike="noStrike">
                <a:solidFill>
                  <a:srgbClr val="f5ea15"/>
                </a:solidFill>
                <a:latin typeface="Arial"/>
                <a:ea typeface="DejaVu Sans"/>
              </a:rPr>
              <a:t>{% extends </a:t>
            </a:r>
            <a:r>
              <a:rPr b="0" lang="en-US" sz="1000" spc="-1" strike="noStrike">
                <a:solidFill>
                  <a:srgbClr val="ffffff"/>
                </a:solidFill>
                <a:latin typeface="Arial"/>
                <a:ea typeface="DejaVu Sans"/>
              </a:rPr>
              <a:t>'base.html.twig'</a:t>
            </a:r>
            <a:r>
              <a:rPr b="0" lang="en-US" sz="1000" spc="-1" strike="noStrike">
                <a:solidFill>
                  <a:srgbClr val="f5ea15"/>
                </a:solidFill>
                <a:latin typeface="Arial"/>
                <a:ea typeface="DejaVu Sans"/>
              </a:rPr>
              <a:t> %}</a:t>
            </a:r>
            <a:endParaRPr b="0" lang="en-US" sz="1000" spc="-1" strike="noStrike">
              <a:latin typeface="Arial"/>
            </a:endParaRPr>
          </a:p>
          <a:p>
            <a:pPr>
              <a:lnSpc>
                <a:spcPct val="150000"/>
              </a:lnSpc>
            </a:pPr>
            <a:r>
              <a:rPr b="0" lang="en-US" sz="1000" spc="-1" strike="noStrike">
                <a:solidFill>
                  <a:srgbClr val="f5ea15"/>
                </a:solidFill>
                <a:latin typeface="Arial"/>
                <a:ea typeface="DejaVu Sans"/>
              </a:rPr>
              <a:t>{% block title %}</a:t>
            </a:r>
            <a:r>
              <a:rPr b="0" lang="en-US" sz="1000" spc="-1" strike="noStrike">
                <a:solidFill>
                  <a:srgbClr val="ffffff"/>
                </a:solidFill>
                <a:latin typeface="Arial"/>
                <a:ea typeface="DejaVu Sans"/>
              </a:rPr>
              <a:t>Translation</a:t>
            </a:r>
            <a:r>
              <a:rPr b="0" lang="en-US" sz="1000" spc="-1" strike="noStrike">
                <a:solidFill>
                  <a:srgbClr val="f5ea15"/>
                </a:solidFill>
                <a:latin typeface="Arial"/>
                <a:ea typeface="DejaVu Sans"/>
              </a:rPr>
              <a:t>{% endblock %}</a:t>
            </a:r>
            <a:endParaRPr b="0" lang="en-US" sz="1000" spc="-1" strike="noStrike">
              <a:latin typeface="Arial"/>
            </a:endParaRPr>
          </a:p>
          <a:p>
            <a:pPr>
              <a:lnSpc>
                <a:spcPct val="150000"/>
              </a:lnSpc>
            </a:pPr>
            <a:r>
              <a:rPr b="0" lang="en-US" sz="1000" spc="-1" strike="noStrike">
                <a:solidFill>
                  <a:srgbClr val="f5ea15"/>
                </a:solidFill>
                <a:latin typeface="Arial"/>
                <a:ea typeface="DejaVu Sans"/>
              </a:rPr>
              <a:t>{% block body %}</a:t>
            </a:r>
            <a:endParaRPr b="0" lang="en-US" sz="1000" spc="-1" strike="noStrike">
              <a:latin typeface="Arial"/>
            </a:endParaRPr>
          </a:p>
          <a:p>
            <a:pPr>
              <a:lnSpc>
                <a:spcPct val="150000"/>
              </a:lnSpc>
            </a:pPr>
            <a:r>
              <a:rPr b="0" lang="en-US" sz="1000" spc="-1" strike="noStrike">
                <a:solidFill>
                  <a:srgbClr val="f5ea15"/>
                </a:solidFill>
                <a:latin typeface="Arial"/>
                <a:ea typeface="DejaVu Sans"/>
              </a:rPr>
              <a:t>&lt;div&gt;         </a:t>
            </a:r>
            <a:endParaRPr b="0" lang="en-US" sz="1000" spc="-1" strike="noStrike">
              <a:latin typeface="Arial"/>
            </a:endParaRPr>
          </a:p>
          <a:p>
            <a:pPr>
              <a:lnSpc>
                <a:spcPct val="150000"/>
              </a:lnSpc>
            </a:pPr>
            <a:r>
              <a:rPr b="0" lang="en-US" sz="1000" spc="-1" strike="noStrike">
                <a:solidFill>
                  <a:srgbClr val="f5ea15"/>
                </a:solidFill>
                <a:latin typeface="Arial"/>
                <a:ea typeface="DejaVu Sans"/>
              </a:rPr>
              <a:t>       </a:t>
            </a:r>
            <a:r>
              <a:rPr b="0" lang="en-US" sz="1000" spc="-1" strike="noStrike">
                <a:solidFill>
                  <a:srgbClr val="f5ea15"/>
                </a:solidFill>
                <a:latin typeface="Arial"/>
                <a:ea typeface="DejaVu Sans"/>
              </a:rPr>
              <a:t>{% trans %} </a:t>
            </a:r>
            <a:r>
              <a:rPr b="0" lang="en-US" sz="1000" spc="-1" strike="noStrike">
                <a:solidFill>
                  <a:srgbClr val="ffffff"/>
                </a:solidFill>
                <a:latin typeface="Arial"/>
                <a:ea typeface="DejaVu Sans"/>
              </a:rPr>
              <a:t>I will see you tomorrow here</a:t>
            </a:r>
            <a:r>
              <a:rPr b="0" lang="en-US" sz="1000" spc="-1" strike="noStrike">
                <a:solidFill>
                  <a:srgbClr val="f5ea15"/>
                </a:solidFill>
                <a:latin typeface="Arial"/>
                <a:ea typeface="DejaVu Sans"/>
              </a:rPr>
              <a:t>{% endtrans %}  </a:t>
            </a:r>
            <a:endParaRPr b="0" lang="en-US" sz="1000" spc="-1" strike="noStrike">
              <a:latin typeface="Arial"/>
            </a:endParaRPr>
          </a:p>
          <a:p>
            <a:pPr>
              <a:lnSpc>
                <a:spcPct val="150000"/>
              </a:lnSpc>
            </a:pPr>
            <a:r>
              <a:rPr b="0" lang="en-US" sz="1000" spc="-1" strike="noStrike">
                <a:solidFill>
                  <a:srgbClr val="f5ea15"/>
                </a:solidFill>
                <a:latin typeface="Arial"/>
                <a:ea typeface="DejaVu Sans"/>
              </a:rPr>
              <a:t>&lt;/div&gt;</a:t>
            </a:r>
            <a:endParaRPr b="0" lang="en-US" sz="1000" spc="-1" strike="noStrike">
              <a:latin typeface="Arial"/>
            </a:endParaRPr>
          </a:p>
          <a:p>
            <a:pPr>
              <a:lnSpc>
                <a:spcPct val="150000"/>
              </a:lnSpc>
            </a:pPr>
            <a:r>
              <a:rPr b="0" lang="en-US" sz="1000" spc="-1" strike="noStrike">
                <a:solidFill>
                  <a:srgbClr val="f5ea15"/>
                </a:solidFill>
                <a:latin typeface="Arial"/>
                <a:ea typeface="DejaVu Sans"/>
              </a:rPr>
              <a:t>{% endblock %}</a:t>
            </a:r>
            <a:endParaRPr b="0" lang="en-US" sz="1000" spc="-1" strike="noStrike">
              <a:latin typeface="Arial"/>
            </a:endParaRPr>
          </a:p>
        </p:txBody>
      </p:sp>
      <p:sp>
        <p:nvSpPr>
          <p:cNvPr id="508" name="CustomShape 4"/>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12</a:t>
            </a:r>
            <a:endParaRPr b="0" lang="en-US" sz="1000" spc="-1" strike="noStrike">
              <a:latin typeface="Arial"/>
            </a:endParaRPr>
          </a:p>
        </p:txBody>
      </p:sp>
    </p:spTree>
  </p:cSld>
  <p:transition spd="slow">
    <p:wipe dir="l"/>
  </p:transition>
  <p:timing>
    <p:tnLst>
      <p:par>
        <p:cTn id="219" dur="indefinite" restart="never" nodeType="tmRoot">
          <p:childTnLst>
            <p:seq>
              <p:cTn id="220" dur="indefinite" nodeType="mainSeq">
                <p:childTnLst>
                  <p:par>
                    <p:cTn id="221" fill="hold">
                      <p:stCondLst>
                        <p:cond delay="0"/>
                      </p:stCondLst>
                      <p:childTnLst>
                        <p:par>
                          <p:cTn id="222" fill="hold">
                            <p:stCondLst>
                              <p:cond delay="0"/>
                            </p:stCondLst>
                            <p:childTnLst>
                              <p:par>
                                <p:cTn id="223" nodeType="afterEffect" fill="hold" presetClass="entr" presetID="10">
                                  <p:stCondLst>
                                    <p:cond delay="0"/>
                                  </p:stCondLst>
                                  <p:childTnLst>
                                    <p:set>
                                      <p:cBhvr>
                                        <p:cTn id="224" dur="1" fill="hold">
                                          <p:stCondLst>
                                            <p:cond delay="0"/>
                                          </p:stCondLst>
                                        </p:cTn>
                                        <p:tgtEl>
                                          <p:spTgt spid="506"/>
                                        </p:tgtEl>
                                        <p:attrNameLst>
                                          <p:attrName>style.visibility</p:attrName>
                                        </p:attrNameLst>
                                      </p:cBhvr>
                                      <p:to>
                                        <p:strVal val="visible"/>
                                      </p:to>
                                    </p:set>
                                    <p:animEffect filter="fade" transition="in">
                                      <p:cBhvr additive="repl">
                                        <p:cTn id="225" dur="500"/>
                                        <p:tgtEl>
                                          <p:spTgt spid="506"/>
                                        </p:tgtEl>
                                      </p:cBhvr>
                                    </p:animEffect>
                                  </p:childTnLst>
                                </p:cTn>
                              </p:par>
                            </p:childTnLst>
                          </p:cTn>
                        </p:par>
                        <p:par>
                          <p:cTn id="226" fill="hold">
                            <p:stCondLst>
                              <p:cond delay="500"/>
                            </p:stCondLst>
                            <p:childTnLst>
                              <p:par>
                                <p:cTn id="227" nodeType="afterEffect" fill="hold" presetClass="entr" presetID="10">
                                  <p:stCondLst>
                                    <p:cond delay="0"/>
                                  </p:stCondLst>
                                  <p:childTnLst>
                                    <p:set>
                                      <p:cBhvr>
                                        <p:cTn id="228" dur="1" fill="hold">
                                          <p:stCondLst>
                                            <p:cond delay="0"/>
                                          </p:stCondLst>
                                        </p:cTn>
                                        <p:tgtEl>
                                          <p:spTgt spid="507"/>
                                        </p:tgtEl>
                                        <p:attrNameLst>
                                          <p:attrName>style.visibility</p:attrName>
                                        </p:attrNameLst>
                                      </p:cBhvr>
                                      <p:to>
                                        <p:strVal val="visible"/>
                                      </p:to>
                                    </p:set>
                                    <p:animEffect filter="fade" transition="in">
                                      <p:cBhvr additive="repl">
                                        <p:cTn id="229" dur="5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2784960" y="117720"/>
            <a:ext cx="3500640" cy="4701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000000"/>
                </a:solidFill>
                <a:latin typeface="Roboto Condensed"/>
                <a:ea typeface="Roboto Condensed"/>
              </a:rPr>
              <a:t>Resultat</a:t>
            </a:r>
            <a:endParaRPr b="0" lang="en-US" sz="2800" spc="-1" strike="noStrike">
              <a:latin typeface="Arial"/>
            </a:endParaRPr>
          </a:p>
        </p:txBody>
      </p:sp>
      <p:pic>
        <p:nvPicPr>
          <p:cNvPr id="510" name="Picture 3" descr=""/>
          <p:cNvPicPr/>
          <p:nvPr/>
        </p:nvPicPr>
        <p:blipFill>
          <a:blip r:embed="rId1"/>
          <a:srcRect l="0" t="0" r="64028" b="53890"/>
          <a:stretch/>
        </p:blipFill>
        <p:spPr>
          <a:xfrm>
            <a:off x="624240" y="1352160"/>
            <a:ext cx="3676680" cy="2786040"/>
          </a:xfrm>
          <a:prstGeom prst="rect">
            <a:avLst/>
          </a:prstGeom>
          <a:ln>
            <a:noFill/>
          </a:ln>
        </p:spPr>
      </p:pic>
      <p:pic>
        <p:nvPicPr>
          <p:cNvPr id="511" name="Picture 4" descr=""/>
          <p:cNvPicPr/>
          <p:nvPr/>
        </p:nvPicPr>
        <p:blipFill>
          <a:blip r:embed="rId2"/>
          <a:srcRect l="0" t="0" r="66577" b="53862"/>
          <a:stretch/>
        </p:blipFill>
        <p:spPr>
          <a:xfrm>
            <a:off x="4610520" y="1352160"/>
            <a:ext cx="3882960" cy="2786040"/>
          </a:xfrm>
          <a:prstGeom prst="rect">
            <a:avLst/>
          </a:prstGeom>
          <a:ln>
            <a:noFill/>
          </a:ln>
        </p:spPr>
      </p:pic>
      <p:sp>
        <p:nvSpPr>
          <p:cNvPr id="512" name="CustomShape 2"/>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13</a:t>
            </a:r>
            <a:endParaRPr b="0" lang="en-US" sz="1000" spc="-1" strike="noStrike">
              <a:latin typeface="Arial"/>
            </a:endParaRPr>
          </a:p>
        </p:txBody>
      </p:sp>
    </p:spTree>
  </p:cSld>
  <p:transition spd="slow">
    <p:wipe dir="l"/>
  </p:transition>
  <p:timing>
    <p:tnLst>
      <p:par>
        <p:cTn id="230" dur="indefinite" restart="never" nodeType="tmRoot">
          <p:childTnLst>
            <p:seq>
              <p:cTn id="231" dur="indefinite" nodeType="mainSeq">
                <p:childTnLst>
                  <p:par>
                    <p:cTn id="232" fill="hold">
                      <p:stCondLst>
                        <p:cond delay="0"/>
                      </p:stCondLst>
                      <p:childTnLst>
                        <p:par>
                          <p:cTn id="233" fill="hold">
                            <p:stCondLst>
                              <p:cond delay="0"/>
                            </p:stCondLst>
                            <p:childTnLst>
                              <p:par>
                                <p:cTn id="234" nodeType="afterEffect" fill="hold" presetClass="entr" presetID="10">
                                  <p:stCondLst>
                                    <p:cond delay="0"/>
                                  </p:stCondLst>
                                  <p:childTnLst>
                                    <p:set>
                                      <p:cBhvr>
                                        <p:cTn id="235" dur="1" fill="hold">
                                          <p:stCondLst>
                                            <p:cond delay="0"/>
                                          </p:stCondLst>
                                        </p:cTn>
                                        <p:tgtEl>
                                          <p:spTgt spid="509"/>
                                        </p:tgtEl>
                                        <p:attrNameLst>
                                          <p:attrName>style.visibility</p:attrName>
                                        </p:attrNameLst>
                                      </p:cBhvr>
                                      <p:to>
                                        <p:strVal val="visible"/>
                                      </p:to>
                                    </p:set>
                                    <p:animEffect filter="fade" transition="in">
                                      <p:cBhvr additive="repl">
                                        <p:cTn id="236" dur="500"/>
                                        <p:tgtEl>
                                          <p:spTgt spid="509"/>
                                        </p:tgtEl>
                                      </p:cBhvr>
                                    </p:animEffect>
                                  </p:childTnLst>
                                </p:cTn>
                              </p:par>
                            </p:childTnLst>
                          </p:cTn>
                        </p:par>
                        <p:par>
                          <p:cTn id="237" fill="hold">
                            <p:stCondLst>
                              <p:cond delay="500"/>
                            </p:stCondLst>
                            <p:childTnLst>
                              <p:par>
                                <p:cTn id="238" nodeType="afterEffect" fill="hold" presetClass="entr" presetID="42">
                                  <p:stCondLst>
                                    <p:cond delay="0"/>
                                  </p:stCondLst>
                                  <p:childTnLst>
                                    <p:set>
                                      <p:cBhvr>
                                        <p:cTn id="239" dur="1" fill="hold">
                                          <p:stCondLst>
                                            <p:cond delay="0"/>
                                          </p:stCondLst>
                                        </p:cTn>
                                        <p:tgtEl>
                                          <p:spTgt spid="510"/>
                                        </p:tgtEl>
                                        <p:attrNameLst>
                                          <p:attrName>style.visibility</p:attrName>
                                        </p:attrNameLst>
                                      </p:cBhvr>
                                      <p:to>
                                        <p:strVal val="visible"/>
                                      </p:to>
                                    </p:set>
                                    <p:animEffect filter="fade" transition="in">
                                      <p:cBhvr additive="repl">
                                        <p:cTn id="240" dur="1000"/>
                                        <p:tgtEl>
                                          <p:spTgt spid="510"/>
                                        </p:tgtEl>
                                      </p:cBhvr>
                                    </p:animEffect>
                                    <p:anim calcmode="lin" valueType="num">
                                      <p:cBhvr additive="repl">
                                        <p:cTn id="241" dur="1000" fill="hold"/>
                                        <p:tgtEl>
                                          <p:spTgt spid="510"/>
                                        </p:tgtEl>
                                        <p:attrNameLst>
                                          <p:attrName>ppt_x</p:attrName>
                                        </p:attrNameLst>
                                      </p:cBhvr>
                                      <p:tavLst>
                                        <p:tav tm="0">
                                          <p:val>
                                            <p:strVal val="#ppt_x"/>
                                          </p:val>
                                        </p:tav>
                                        <p:tav tm="100000">
                                          <p:val>
                                            <p:strVal val="#ppt_x"/>
                                          </p:val>
                                        </p:tav>
                                      </p:tavLst>
                                    </p:anim>
                                    <p:anim calcmode="lin" valueType="num">
                                      <p:cBhvr additive="repl">
                                        <p:cTn id="242" dur="1000" fill="hold"/>
                                        <p:tgtEl>
                                          <p:spTgt spid="510"/>
                                        </p:tgtEl>
                                        <p:attrNameLst>
                                          <p:attrName>ppt_y</p:attrName>
                                        </p:attrNameLst>
                                      </p:cBhvr>
                                      <p:tavLst>
                                        <p:tav tm="0">
                                          <p:val>
                                            <p:strVal val="#ppt_y+.1"/>
                                          </p:val>
                                        </p:tav>
                                        <p:tav tm="100000">
                                          <p:val>
                                            <p:strVal val="#ppt_y"/>
                                          </p:val>
                                        </p:tav>
                                      </p:tavLst>
                                    </p:anim>
                                  </p:childTnLst>
                                </p:cTn>
                              </p:par>
                            </p:childTnLst>
                          </p:cTn>
                        </p:par>
                        <p:par>
                          <p:cTn id="243" fill="hold">
                            <p:stCondLst>
                              <p:cond delay="1500"/>
                            </p:stCondLst>
                            <p:childTnLst>
                              <p:par>
                                <p:cTn id="244" nodeType="afterEffect" fill="hold" presetClass="entr" presetID="42">
                                  <p:stCondLst>
                                    <p:cond delay="0"/>
                                  </p:stCondLst>
                                  <p:childTnLst>
                                    <p:set>
                                      <p:cBhvr>
                                        <p:cTn id="245" dur="1" fill="hold">
                                          <p:stCondLst>
                                            <p:cond delay="0"/>
                                          </p:stCondLst>
                                        </p:cTn>
                                        <p:tgtEl>
                                          <p:spTgt spid="511"/>
                                        </p:tgtEl>
                                        <p:attrNameLst>
                                          <p:attrName>style.visibility</p:attrName>
                                        </p:attrNameLst>
                                      </p:cBhvr>
                                      <p:to>
                                        <p:strVal val="visible"/>
                                      </p:to>
                                    </p:set>
                                    <p:animEffect filter="fade" transition="in">
                                      <p:cBhvr additive="repl">
                                        <p:cTn id="246" dur="1000"/>
                                        <p:tgtEl>
                                          <p:spTgt spid="511"/>
                                        </p:tgtEl>
                                      </p:cBhvr>
                                    </p:animEffect>
                                    <p:anim calcmode="lin" valueType="num">
                                      <p:cBhvr additive="repl">
                                        <p:cTn id="247" dur="1000" fill="hold"/>
                                        <p:tgtEl>
                                          <p:spTgt spid="511"/>
                                        </p:tgtEl>
                                        <p:attrNameLst>
                                          <p:attrName>ppt_x</p:attrName>
                                        </p:attrNameLst>
                                      </p:cBhvr>
                                      <p:tavLst>
                                        <p:tav tm="0">
                                          <p:val>
                                            <p:strVal val="#ppt_x"/>
                                          </p:val>
                                        </p:tav>
                                        <p:tav tm="100000">
                                          <p:val>
                                            <p:strVal val="#ppt_x"/>
                                          </p:val>
                                        </p:tav>
                                      </p:tavLst>
                                    </p:anim>
                                    <p:anim calcmode="lin" valueType="num">
                                      <p:cBhvr additive="repl">
                                        <p:cTn id="248" dur="1000" fill="hold"/>
                                        <p:tgtEl>
                                          <p:spTgt spid="5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4066920" y="1147320"/>
            <a:ext cx="961920" cy="4496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000000"/>
                </a:solidFill>
                <a:latin typeface="Roboto Condensed"/>
                <a:ea typeface="Roboto Condensed"/>
              </a:rPr>
              <a:t>03</a:t>
            </a:r>
            <a:endParaRPr b="0" lang="en-US" sz="2800" spc="-1" strike="noStrike">
              <a:latin typeface="Arial"/>
            </a:endParaRPr>
          </a:p>
        </p:txBody>
      </p:sp>
      <p:sp>
        <p:nvSpPr>
          <p:cNvPr id="514" name="CustomShape 2"/>
          <p:cNvSpPr/>
          <p:nvPr/>
        </p:nvSpPr>
        <p:spPr>
          <a:xfrm>
            <a:off x="2622240" y="2328840"/>
            <a:ext cx="3851280" cy="1292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1600" spc="-1" strike="noStrike">
                <a:solidFill>
                  <a:srgbClr val="f5ea15"/>
                </a:solidFill>
                <a:latin typeface="Roboto Condensed"/>
                <a:ea typeface="Roboto Condensed"/>
              </a:rPr>
              <a:t>Démo</a:t>
            </a:r>
            <a:endParaRPr b="0" lang="en-US" sz="1600" spc="-1" strike="noStrike">
              <a:latin typeface="Arial"/>
            </a:endParaRPr>
          </a:p>
        </p:txBody>
      </p:sp>
      <p:sp>
        <p:nvSpPr>
          <p:cNvPr id="515" name="CustomShape 3"/>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14</a:t>
            </a:r>
            <a:endParaRPr b="0" lang="en-US" sz="1000" spc="-1" strike="noStrike">
              <a:latin typeface="Arial"/>
            </a:endParaRPr>
          </a:p>
        </p:txBody>
      </p:sp>
    </p:spTree>
  </p:cSld>
  <p:transition spd="slow">
    <p:push dir="u"/>
  </p:transition>
  <p:timing>
    <p:tnLst>
      <p:par>
        <p:cTn id="249" dur="indefinite" restart="never" nodeType="tmRoot">
          <p:childTnLst>
            <p:seq>
              <p:cTn id="250" dur="indefinite" nodeType="mainSeq">
                <p:childTnLst>
                  <p:par>
                    <p:cTn id="251" fill="hold">
                      <p:stCondLst>
                        <p:cond delay="0"/>
                      </p:stCondLst>
                      <p:childTnLst>
                        <p:par>
                          <p:cTn id="252" fill="hold">
                            <p:stCondLst>
                              <p:cond delay="0"/>
                            </p:stCondLst>
                            <p:childTnLst>
                              <p:par>
                                <p:cTn id="253" nodeType="afterEffect" fill="hold" presetClass="entr" presetID="10">
                                  <p:stCondLst>
                                    <p:cond delay="0"/>
                                  </p:stCondLst>
                                  <p:childTnLst>
                                    <p:set>
                                      <p:cBhvr>
                                        <p:cTn id="254" dur="1" fill="hold">
                                          <p:stCondLst>
                                            <p:cond delay="0"/>
                                          </p:stCondLst>
                                        </p:cTn>
                                        <p:tgtEl>
                                          <p:spTgt spid="513"/>
                                        </p:tgtEl>
                                        <p:attrNameLst>
                                          <p:attrName>style.visibility</p:attrName>
                                        </p:attrNameLst>
                                      </p:cBhvr>
                                      <p:to>
                                        <p:strVal val="visible"/>
                                      </p:to>
                                    </p:set>
                                    <p:animEffect filter="fade" transition="in">
                                      <p:cBhvr additive="repl">
                                        <p:cTn id="255" dur="500"/>
                                        <p:tgtEl>
                                          <p:spTgt spid="513"/>
                                        </p:tgtEl>
                                      </p:cBhvr>
                                    </p:animEffect>
                                  </p:childTnLst>
                                </p:cTn>
                              </p:par>
                            </p:childTnLst>
                          </p:cTn>
                        </p:par>
                        <p:par>
                          <p:cTn id="256" fill="hold">
                            <p:stCondLst>
                              <p:cond delay="500"/>
                            </p:stCondLst>
                            <p:childTnLst>
                              <p:par>
                                <p:cTn id="257" nodeType="afterEffect" fill="hold" presetClass="entr" presetID="10">
                                  <p:stCondLst>
                                    <p:cond delay="0"/>
                                  </p:stCondLst>
                                  <p:childTnLst>
                                    <p:set>
                                      <p:cBhvr>
                                        <p:cTn id="258" dur="1" fill="hold">
                                          <p:stCondLst>
                                            <p:cond delay="0"/>
                                          </p:stCondLst>
                                        </p:cTn>
                                        <p:tgtEl>
                                          <p:spTgt spid="514"/>
                                        </p:tgtEl>
                                        <p:attrNameLst>
                                          <p:attrName>style.visibility</p:attrName>
                                        </p:attrNameLst>
                                      </p:cBhvr>
                                      <p:to>
                                        <p:strVal val="visible"/>
                                      </p:to>
                                    </p:set>
                                    <p:animEffect filter="fade" transition="in">
                                      <p:cBhvr additive="repl">
                                        <p:cTn id="259" dur="5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CustomShape 1"/>
          <p:cNvSpPr/>
          <p:nvPr/>
        </p:nvSpPr>
        <p:spPr>
          <a:xfrm>
            <a:off x="4066920" y="1147320"/>
            <a:ext cx="961920" cy="4496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000000"/>
                </a:solidFill>
                <a:latin typeface="Roboto Condensed"/>
                <a:ea typeface="Roboto Condensed"/>
              </a:rPr>
              <a:t>04</a:t>
            </a:r>
            <a:endParaRPr b="0" lang="en-US" sz="2800" spc="-1" strike="noStrike">
              <a:latin typeface="Arial"/>
            </a:endParaRPr>
          </a:p>
        </p:txBody>
      </p:sp>
      <p:sp>
        <p:nvSpPr>
          <p:cNvPr id="517" name="CustomShape 2"/>
          <p:cNvSpPr/>
          <p:nvPr/>
        </p:nvSpPr>
        <p:spPr>
          <a:xfrm>
            <a:off x="2622240" y="2328840"/>
            <a:ext cx="3851280" cy="1292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1600" spc="-1" strike="noStrike">
                <a:solidFill>
                  <a:srgbClr val="f5ea15"/>
                </a:solidFill>
                <a:latin typeface="Roboto Condensed"/>
                <a:ea typeface="DejaVu Sans"/>
              </a:rPr>
              <a:t>Conclusion</a:t>
            </a:r>
            <a:endParaRPr b="0" lang="en-US" sz="1600" spc="-1" strike="noStrike">
              <a:latin typeface="Arial"/>
            </a:endParaRPr>
          </a:p>
        </p:txBody>
      </p:sp>
      <p:sp>
        <p:nvSpPr>
          <p:cNvPr id="518" name="CustomShape 3"/>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15</a:t>
            </a:r>
            <a:endParaRPr b="0" lang="en-US" sz="1000" spc="-1" strike="noStrike">
              <a:latin typeface="Arial"/>
            </a:endParaRPr>
          </a:p>
        </p:txBody>
      </p:sp>
    </p:spTree>
  </p:cSld>
  <p:transition spd="slow">
    <p:push dir="u"/>
  </p:transition>
  <p:timing>
    <p:tnLst>
      <p:par>
        <p:cTn id="260" dur="indefinite" restart="never" nodeType="tmRoot">
          <p:childTnLst>
            <p:seq>
              <p:cTn id="261" dur="indefinite" nodeType="mainSeq">
                <p:childTnLst>
                  <p:par>
                    <p:cTn id="262" fill="hold">
                      <p:stCondLst>
                        <p:cond delay="0"/>
                      </p:stCondLst>
                      <p:childTnLst>
                        <p:par>
                          <p:cTn id="263" fill="hold">
                            <p:stCondLst>
                              <p:cond delay="0"/>
                            </p:stCondLst>
                            <p:childTnLst>
                              <p:par>
                                <p:cTn id="264" nodeType="afterEffect" fill="hold" presetClass="entr" presetID="10">
                                  <p:stCondLst>
                                    <p:cond delay="0"/>
                                  </p:stCondLst>
                                  <p:childTnLst>
                                    <p:set>
                                      <p:cBhvr>
                                        <p:cTn id="265" dur="1" fill="hold">
                                          <p:stCondLst>
                                            <p:cond delay="0"/>
                                          </p:stCondLst>
                                        </p:cTn>
                                        <p:tgtEl>
                                          <p:spTgt spid="516"/>
                                        </p:tgtEl>
                                        <p:attrNameLst>
                                          <p:attrName>style.visibility</p:attrName>
                                        </p:attrNameLst>
                                      </p:cBhvr>
                                      <p:to>
                                        <p:strVal val="visible"/>
                                      </p:to>
                                    </p:set>
                                    <p:animEffect filter="fade" transition="in">
                                      <p:cBhvr additive="repl">
                                        <p:cTn id="266" dur="500"/>
                                        <p:tgtEl>
                                          <p:spTgt spid="516"/>
                                        </p:tgtEl>
                                      </p:cBhvr>
                                    </p:animEffect>
                                  </p:childTnLst>
                                </p:cTn>
                              </p:par>
                            </p:childTnLst>
                          </p:cTn>
                        </p:par>
                        <p:par>
                          <p:cTn id="267" fill="hold">
                            <p:stCondLst>
                              <p:cond delay="500"/>
                            </p:stCondLst>
                            <p:childTnLst>
                              <p:par>
                                <p:cTn id="268" nodeType="afterEffect" fill="hold" presetClass="entr" presetID="10">
                                  <p:stCondLst>
                                    <p:cond delay="0"/>
                                  </p:stCondLst>
                                  <p:childTnLst>
                                    <p:set>
                                      <p:cBhvr>
                                        <p:cTn id="269" dur="1" fill="hold">
                                          <p:stCondLst>
                                            <p:cond delay="0"/>
                                          </p:stCondLst>
                                        </p:cTn>
                                        <p:tgtEl>
                                          <p:spTgt spid="517"/>
                                        </p:tgtEl>
                                        <p:attrNameLst>
                                          <p:attrName>style.visibility</p:attrName>
                                        </p:attrNameLst>
                                      </p:cBhvr>
                                      <p:to>
                                        <p:strVal val="visible"/>
                                      </p:to>
                                    </p:set>
                                    <p:animEffect filter="fade" transition="in">
                                      <p:cBhvr additive="repl">
                                        <p:cTn id="270" dur="500"/>
                                        <p:tgtEl>
                                          <p:spTgt spid="5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CustomShape 1"/>
          <p:cNvSpPr/>
          <p:nvPr/>
        </p:nvSpPr>
        <p:spPr>
          <a:xfrm>
            <a:off x="1148760" y="2120400"/>
            <a:ext cx="5857920" cy="1412280"/>
          </a:xfrm>
          <a:prstGeom prst="rect">
            <a:avLst/>
          </a:prstGeom>
          <a:noFill/>
          <a:ln>
            <a:noFill/>
          </a:ln>
        </p:spPr>
        <p:style>
          <a:lnRef idx="0"/>
          <a:fillRef idx="0"/>
          <a:effectRef idx="0"/>
          <a:fontRef idx="minor"/>
        </p:style>
        <p:txBody>
          <a:bodyPr lIns="90000" rIns="90000" tIns="91440" bIns="91440" anchor="ctr">
            <a:noAutofit/>
          </a:bodyPr>
          <a:p>
            <a:pPr algn="just">
              <a:lnSpc>
                <a:spcPct val="100000"/>
              </a:lnSpc>
              <a:tabLst>
                <a:tab algn="l" pos="0"/>
              </a:tabLst>
            </a:pPr>
            <a:r>
              <a:rPr b="0" lang="fr-FR" sz="1600" spc="-1" strike="noStrike">
                <a:solidFill>
                  <a:srgbClr val="000000"/>
                </a:solidFill>
                <a:latin typeface="Cairo"/>
                <a:ea typeface="DejaVu Sans"/>
              </a:rPr>
              <a:t>Dans le monde de l’informatique, les développeurs cherchent à optimiser leur temps préoccupent de la performance d’une application web, et pour cela,  Symfony fourni une architecture, des composants et des outils aux développeurs, qui permet de réaliser rapidement des applications Web complexes.</a:t>
            </a:r>
            <a:endParaRPr b="0" lang="en-US" sz="1600" spc="-1" strike="noStrike">
              <a:latin typeface="Arial"/>
            </a:endParaRPr>
          </a:p>
        </p:txBody>
      </p:sp>
      <p:sp>
        <p:nvSpPr>
          <p:cNvPr id="520" name="CustomShape 2"/>
          <p:cNvSpPr/>
          <p:nvPr/>
        </p:nvSpPr>
        <p:spPr>
          <a:xfrm>
            <a:off x="1148760" y="1333440"/>
            <a:ext cx="3500640" cy="4701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2800" spc="-1" strike="noStrike">
                <a:solidFill>
                  <a:srgbClr val="000000"/>
                </a:solidFill>
                <a:latin typeface="Roboto Condensed"/>
                <a:ea typeface="Roboto Condensed"/>
              </a:rPr>
              <a:t>Conclusion</a:t>
            </a:r>
            <a:endParaRPr b="0" lang="en-US" sz="2800" spc="-1" strike="noStrike">
              <a:latin typeface="Arial"/>
            </a:endParaRPr>
          </a:p>
        </p:txBody>
      </p:sp>
      <p:grpSp>
        <p:nvGrpSpPr>
          <p:cNvPr id="521" name="Group 3"/>
          <p:cNvGrpSpPr/>
          <p:nvPr/>
        </p:nvGrpSpPr>
        <p:grpSpPr>
          <a:xfrm>
            <a:off x="7364520" y="1333440"/>
            <a:ext cx="933480" cy="1090080"/>
            <a:chOff x="7364520" y="1333440"/>
            <a:chExt cx="933480" cy="1090080"/>
          </a:xfrm>
        </p:grpSpPr>
        <p:sp>
          <p:nvSpPr>
            <p:cNvPr id="522" name="CustomShape 4"/>
            <p:cNvSpPr/>
            <p:nvPr/>
          </p:nvSpPr>
          <p:spPr>
            <a:xfrm>
              <a:off x="7403760" y="1529280"/>
              <a:ext cx="894240" cy="894240"/>
            </a:xfrm>
            <a:custGeom>
              <a:avLst/>
              <a:gdLst/>
              <a:ahLst/>
              <a:rect l="l" t="t" r="r" b="b"/>
              <a:pathLst>
                <a:path w="22503" h="22504">
                  <a:moveTo>
                    <a:pt x="4941" y="0"/>
                  </a:moveTo>
                  <a:lnTo>
                    <a:pt x="0" y="4953"/>
                  </a:lnTo>
                  <a:lnTo>
                    <a:pt x="6298" y="11252"/>
                  </a:lnTo>
                  <a:lnTo>
                    <a:pt x="0" y="17562"/>
                  </a:lnTo>
                  <a:lnTo>
                    <a:pt x="4941" y="22503"/>
                  </a:lnTo>
                  <a:lnTo>
                    <a:pt x="11251" y="16205"/>
                  </a:lnTo>
                  <a:lnTo>
                    <a:pt x="17550" y="22503"/>
                  </a:lnTo>
                  <a:lnTo>
                    <a:pt x="22503" y="17562"/>
                  </a:lnTo>
                  <a:lnTo>
                    <a:pt x="16193" y="11252"/>
                  </a:lnTo>
                  <a:lnTo>
                    <a:pt x="22503" y="4953"/>
                  </a:lnTo>
                  <a:lnTo>
                    <a:pt x="17550" y="0"/>
                  </a:lnTo>
                  <a:lnTo>
                    <a:pt x="11251" y="6311"/>
                  </a:lnTo>
                  <a:lnTo>
                    <a:pt x="4941" y="0"/>
                  </a:lnTo>
                  <a:close/>
                </a:path>
              </a:pathLst>
            </a:custGeom>
            <a:solidFill>
              <a:srgbClr val="000000"/>
            </a:solidFill>
            <a:ln>
              <a:noFill/>
            </a:ln>
          </p:spPr>
          <p:style>
            <a:lnRef idx="0"/>
            <a:fillRef idx="0"/>
            <a:effectRef idx="0"/>
            <a:fontRef idx="minor"/>
          </p:style>
        </p:sp>
        <p:sp>
          <p:nvSpPr>
            <p:cNvPr id="523" name="CustomShape 5"/>
            <p:cNvSpPr/>
            <p:nvPr/>
          </p:nvSpPr>
          <p:spPr>
            <a:xfrm>
              <a:off x="7364520" y="1333440"/>
              <a:ext cx="906480" cy="905760"/>
            </a:xfrm>
            <a:custGeom>
              <a:avLst/>
              <a:gdLst/>
              <a:ahLst/>
              <a:rect l="l" t="t" r="r" b="b"/>
              <a:pathLst>
                <a:path w="22814" h="22798">
                  <a:moveTo>
                    <a:pt x="17729" y="366"/>
                  </a:moveTo>
                  <a:lnTo>
                    <a:pt x="22456" y="5093"/>
                  </a:lnTo>
                  <a:lnTo>
                    <a:pt x="16265" y="11296"/>
                  </a:lnTo>
                  <a:cubicBezTo>
                    <a:pt x="16229" y="11320"/>
                    <a:pt x="16217" y="11368"/>
                    <a:pt x="16217" y="11403"/>
                  </a:cubicBezTo>
                  <a:cubicBezTo>
                    <a:pt x="16217" y="11439"/>
                    <a:pt x="16229" y="11475"/>
                    <a:pt x="16265" y="11511"/>
                  </a:cubicBezTo>
                  <a:lnTo>
                    <a:pt x="22456" y="17714"/>
                  </a:lnTo>
                  <a:lnTo>
                    <a:pt x="17729" y="22440"/>
                  </a:lnTo>
                  <a:lnTo>
                    <a:pt x="11526" y="16237"/>
                  </a:lnTo>
                  <a:cubicBezTo>
                    <a:pt x="11496" y="16213"/>
                    <a:pt x="11458" y="16202"/>
                    <a:pt x="11419" y="16202"/>
                  </a:cubicBezTo>
                  <a:cubicBezTo>
                    <a:pt x="11380" y="16202"/>
                    <a:pt x="11341" y="16213"/>
                    <a:pt x="11312" y="16237"/>
                  </a:cubicBezTo>
                  <a:lnTo>
                    <a:pt x="5120" y="22440"/>
                  </a:lnTo>
                  <a:lnTo>
                    <a:pt x="382" y="17714"/>
                  </a:lnTo>
                  <a:lnTo>
                    <a:pt x="6585" y="11511"/>
                  </a:lnTo>
                  <a:cubicBezTo>
                    <a:pt x="6644" y="11451"/>
                    <a:pt x="6644" y="11356"/>
                    <a:pt x="6585" y="11296"/>
                  </a:cubicBezTo>
                  <a:lnTo>
                    <a:pt x="382" y="5093"/>
                  </a:lnTo>
                  <a:lnTo>
                    <a:pt x="5120" y="366"/>
                  </a:lnTo>
                  <a:lnTo>
                    <a:pt x="11312" y="6558"/>
                  </a:lnTo>
                  <a:cubicBezTo>
                    <a:pt x="11341" y="6587"/>
                    <a:pt x="11380" y="6602"/>
                    <a:pt x="11419" y="6602"/>
                  </a:cubicBezTo>
                  <a:cubicBezTo>
                    <a:pt x="11458" y="6602"/>
                    <a:pt x="11496" y="6587"/>
                    <a:pt x="11526" y="6558"/>
                  </a:cubicBezTo>
                  <a:lnTo>
                    <a:pt x="17729" y="366"/>
                  </a:lnTo>
                  <a:close/>
                  <a:moveTo>
                    <a:pt x="5109" y="0"/>
                  </a:moveTo>
                  <a:cubicBezTo>
                    <a:pt x="5070" y="0"/>
                    <a:pt x="5031" y="15"/>
                    <a:pt x="5001" y="45"/>
                  </a:cubicBezTo>
                  <a:lnTo>
                    <a:pt x="60" y="4998"/>
                  </a:lnTo>
                  <a:cubicBezTo>
                    <a:pt x="1" y="5045"/>
                    <a:pt x="1" y="5141"/>
                    <a:pt x="60" y="5200"/>
                  </a:cubicBezTo>
                  <a:lnTo>
                    <a:pt x="6263" y="11403"/>
                  </a:lnTo>
                  <a:lnTo>
                    <a:pt x="60" y="17607"/>
                  </a:lnTo>
                  <a:cubicBezTo>
                    <a:pt x="1" y="17666"/>
                    <a:pt x="1" y="17749"/>
                    <a:pt x="60" y="17809"/>
                  </a:cubicBezTo>
                  <a:lnTo>
                    <a:pt x="5001" y="22762"/>
                  </a:lnTo>
                  <a:cubicBezTo>
                    <a:pt x="5037" y="22786"/>
                    <a:pt x="5073" y="22798"/>
                    <a:pt x="5109" y="22798"/>
                  </a:cubicBezTo>
                  <a:cubicBezTo>
                    <a:pt x="5156" y="22798"/>
                    <a:pt x="5192" y="22786"/>
                    <a:pt x="5216" y="22762"/>
                  </a:cubicBezTo>
                  <a:lnTo>
                    <a:pt x="11419" y="16559"/>
                  </a:lnTo>
                  <a:lnTo>
                    <a:pt x="17622" y="22762"/>
                  </a:lnTo>
                  <a:cubicBezTo>
                    <a:pt x="17646" y="22786"/>
                    <a:pt x="17682" y="22798"/>
                    <a:pt x="17729" y="22798"/>
                  </a:cubicBezTo>
                  <a:cubicBezTo>
                    <a:pt x="17765" y="22798"/>
                    <a:pt x="17801" y="22786"/>
                    <a:pt x="17824" y="22762"/>
                  </a:cubicBezTo>
                  <a:lnTo>
                    <a:pt x="22777" y="17821"/>
                  </a:lnTo>
                  <a:cubicBezTo>
                    <a:pt x="22801" y="17785"/>
                    <a:pt x="22813" y="17749"/>
                    <a:pt x="22813" y="17714"/>
                  </a:cubicBezTo>
                  <a:cubicBezTo>
                    <a:pt x="22813" y="17666"/>
                    <a:pt x="22801" y="17630"/>
                    <a:pt x="22777" y="17607"/>
                  </a:cubicBezTo>
                  <a:lnTo>
                    <a:pt x="16574" y="11403"/>
                  </a:lnTo>
                  <a:lnTo>
                    <a:pt x="22777" y="5200"/>
                  </a:lnTo>
                  <a:cubicBezTo>
                    <a:pt x="22801" y="5176"/>
                    <a:pt x="22813" y="5141"/>
                    <a:pt x="22813" y="5093"/>
                  </a:cubicBezTo>
                  <a:cubicBezTo>
                    <a:pt x="22813" y="5057"/>
                    <a:pt x="22801" y="5022"/>
                    <a:pt x="22777" y="4998"/>
                  </a:cubicBezTo>
                  <a:lnTo>
                    <a:pt x="17824" y="45"/>
                  </a:lnTo>
                  <a:cubicBezTo>
                    <a:pt x="17795" y="15"/>
                    <a:pt x="17759" y="0"/>
                    <a:pt x="17723" y="0"/>
                  </a:cubicBezTo>
                  <a:cubicBezTo>
                    <a:pt x="17688" y="0"/>
                    <a:pt x="17652" y="15"/>
                    <a:pt x="17622" y="45"/>
                  </a:cubicBezTo>
                  <a:lnTo>
                    <a:pt x="11419" y="6248"/>
                  </a:lnTo>
                  <a:lnTo>
                    <a:pt x="5216" y="45"/>
                  </a:lnTo>
                  <a:cubicBezTo>
                    <a:pt x="5186" y="15"/>
                    <a:pt x="5147" y="0"/>
                    <a:pt x="5109" y="0"/>
                  </a:cubicBezTo>
                  <a:close/>
                </a:path>
              </a:pathLst>
            </a:custGeom>
            <a:solidFill>
              <a:srgbClr val="000000"/>
            </a:solidFill>
            <a:ln>
              <a:noFill/>
            </a:ln>
          </p:spPr>
          <p:style>
            <a:lnRef idx="0"/>
            <a:fillRef idx="0"/>
            <a:effectRef idx="0"/>
            <a:fontRef idx="minor"/>
          </p:style>
        </p:sp>
      </p:grpSp>
      <p:sp>
        <p:nvSpPr>
          <p:cNvPr id="524" name="CustomShape 6"/>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16</a:t>
            </a:r>
            <a:endParaRPr b="0" lang="en-US" sz="1000" spc="-1" strike="noStrike">
              <a:latin typeface="Arial"/>
            </a:endParaRPr>
          </a:p>
        </p:txBody>
      </p:sp>
    </p:spTree>
  </p:cSld>
  <p:transition spd="slow">
    <p:push dir="u"/>
  </p:transition>
  <p:timing>
    <p:tnLst>
      <p:par>
        <p:cTn id="271" dur="indefinite" restart="never" nodeType="tmRoot">
          <p:childTnLst>
            <p:seq>
              <p:cTn id="272" dur="indefinite" nodeType="mainSeq">
                <p:childTnLst>
                  <p:par>
                    <p:cTn id="273" fill="hold">
                      <p:stCondLst>
                        <p:cond delay="0"/>
                      </p:stCondLst>
                      <p:childTnLst>
                        <p:par>
                          <p:cTn id="274" fill="hold">
                            <p:stCondLst>
                              <p:cond delay="0"/>
                            </p:stCondLst>
                            <p:childTnLst>
                              <p:par>
                                <p:cTn id="275" nodeType="afterEffect" fill="hold" presetClass="entr" presetID="10">
                                  <p:stCondLst>
                                    <p:cond delay="0"/>
                                  </p:stCondLst>
                                  <p:childTnLst>
                                    <p:set>
                                      <p:cBhvr>
                                        <p:cTn id="276" dur="1" fill="hold">
                                          <p:stCondLst>
                                            <p:cond delay="0"/>
                                          </p:stCondLst>
                                        </p:cTn>
                                        <p:tgtEl>
                                          <p:spTgt spid="520"/>
                                        </p:tgtEl>
                                        <p:attrNameLst>
                                          <p:attrName>style.visibility</p:attrName>
                                        </p:attrNameLst>
                                      </p:cBhvr>
                                      <p:to>
                                        <p:strVal val="visible"/>
                                      </p:to>
                                    </p:set>
                                    <p:animEffect filter="fade" transition="in">
                                      <p:cBhvr additive="repl">
                                        <p:cTn id="277" dur="500"/>
                                        <p:tgtEl>
                                          <p:spTgt spid="520"/>
                                        </p:tgtEl>
                                      </p:cBhvr>
                                    </p:animEffect>
                                  </p:childTnLst>
                                </p:cTn>
                              </p:par>
                            </p:childTnLst>
                          </p:cTn>
                        </p:par>
                        <p:par>
                          <p:cTn id="278" fill="hold">
                            <p:stCondLst>
                              <p:cond delay="500"/>
                            </p:stCondLst>
                            <p:childTnLst>
                              <p:par>
                                <p:cTn id="279" nodeType="afterEffect" fill="hold" presetClass="entr" presetID="42">
                                  <p:stCondLst>
                                    <p:cond delay="0"/>
                                  </p:stCondLst>
                                  <p:childTnLst>
                                    <p:set>
                                      <p:cBhvr>
                                        <p:cTn id="280" dur="1" fill="hold">
                                          <p:stCondLst>
                                            <p:cond delay="0"/>
                                          </p:stCondLst>
                                        </p:cTn>
                                        <p:tgtEl>
                                          <p:spTgt spid="519"/>
                                        </p:tgtEl>
                                        <p:attrNameLst>
                                          <p:attrName>style.visibility</p:attrName>
                                        </p:attrNameLst>
                                      </p:cBhvr>
                                      <p:to>
                                        <p:strVal val="visible"/>
                                      </p:to>
                                    </p:set>
                                    <p:animEffect filter="fade" transition="in">
                                      <p:cBhvr additive="repl">
                                        <p:cTn id="281" dur="1000"/>
                                        <p:tgtEl>
                                          <p:spTgt spid="519"/>
                                        </p:tgtEl>
                                      </p:cBhvr>
                                    </p:animEffect>
                                    <p:anim calcmode="lin" valueType="num">
                                      <p:cBhvr additive="repl">
                                        <p:cTn id="282" dur="1000" fill="hold"/>
                                        <p:tgtEl>
                                          <p:spTgt spid="519"/>
                                        </p:tgtEl>
                                        <p:attrNameLst>
                                          <p:attrName>ppt_x</p:attrName>
                                        </p:attrNameLst>
                                      </p:cBhvr>
                                      <p:tavLst>
                                        <p:tav tm="0">
                                          <p:val>
                                            <p:strVal val="#ppt_x"/>
                                          </p:val>
                                        </p:tav>
                                        <p:tav tm="100000">
                                          <p:val>
                                            <p:strVal val="#ppt_x"/>
                                          </p:val>
                                        </p:tav>
                                      </p:tavLst>
                                    </p:anim>
                                    <p:anim calcmode="lin" valueType="num">
                                      <p:cBhvr additive="repl">
                                        <p:cTn id="283" dur="1000" fill="hold"/>
                                        <p:tgtEl>
                                          <p:spTgt spid="5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717840" y="536760"/>
            <a:ext cx="7707960" cy="5720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000000"/>
                </a:solidFill>
                <a:latin typeface="Roboto Condensed"/>
                <a:ea typeface="Roboto Condensed"/>
              </a:rPr>
              <a:t>PLAN</a:t>
            </a:r>
            <a:endParaRPr b="0" lang="en-US" sz="2800" spc="-1" strike="noStrike">
              <a:latin typeface="Arial"/>
            </a:endParaRPr>
          </a:p>
        </p:txBody>
      </p:sp>
      <p:sp>
        <p:nvSpPr>
          <p:cNvPr id="455" name="CustomShape 2"/>
          <p:cNvSpPr/>
          <p:nvPr/>
        </p:nvSpPr>
        <p:spPr>
          <a:xfrm>
            <a:off x="6480720" y="3095640"/>
            <a:ext cx="1645200" cy="456480"/>
          </a:xfrm>
          <a:prstGeom prst="rect">
            <a:avLst/>
          </a:prstGeom>
          <a:noFill/>
          <a:ln>
            <a:noFill/>
          </a:ln>
        </p:spPr>
        <p:style>
          <a:lnRef idx="0"/>
          <a:fillRef idx="0"/>
          <a:effectRef idx="0"/>
          <a:fontRef idx="minor"/>
        </p:style>
        <p:txBody>
          <a:bodyPr lIns="90000" rIns="90000" tIns="91440" bIns="91440">
            <a:noAutofit/>
          </a:bodyPr>
          <a:p>
            <a:pPr algn="ctr">
              <a:lnSpc>
                <a:spcPct val="100000"/>
              </a:lnSpc>
              <a:spcAft>
                <a:spcPts val="1599"/>
              </a:spcAft>
              <a:tabLst>
                <a:tab algn="l" pos="0"/>
              </a:tabLst>
            </a:pPr>
            <a:r>
              <a:rPr b="1" lang="en" sz="1800" spc="-1" strike="noStrike">
                <a:solidFill>
                  <a:srgbClr val="000000"/>
                </a:solidFill>
                <a:latin typeface="Roboto Condensed"/>
                <a:ea typeface="Roboto Condensed"/>
              </a:rPr>
              <a:t>Conclusion</a:t>
            </a:r>
            <a:endParaRPr b="0" lang="en-US" sz="1800" spc="-1" strike="noStrike">
              <a:latin typeface="Arial"/>
            </a:endParaRPr>
          </a:p>
        </p:txBody>
      </p:sp>
      <p:sp>
        <p:nvSpPr>
          <p:cNvPr id="456" name="CustomShape 3"/>
          <p:cNvSpPr/>
          <p:nvPr/>
        </p:nvSpPr>
        <p:spPr>
          <a:xfrm>
            <a:off x="2662560" y="3108960"/>
            <a:ext cx="2012040" cy="456480"/>
          </a:xfrm>
          <a:prstGeom prst="rect">
            <a:avLst/>
          </a:prstGeom>
          <a:noFill/>
          <a:ln>
            <a:noFill/>
          </a:ln>
        </p:spPr>
        <p:style>
          <a:lnRef idx="0"/>
          <a:fillRef idx="0"/>
          <a:effectRef idx="0"/>
          <a:fontRef idx="minor"/>
        </p:style>
        <p:txBody>
          <a:bodyPr lIns="90000" rIns="90000" tIns="91440" bIns="91440">
            <a:noAutofit/>
          </a:bodyPr>
          <a:p>
            <a:pPr algn="ctr">
              <a:lnSpc>
                <a:spcPct val="100000"/>
              </a:lnSpc>
              <a:spcAft>
                <a:spcPts val="1599"/>
              </a:spcAft>
              <a:tabLst>
                <a:tab algn="l" pos="0"/>
              </a:tabLst>
            </a:pPr>
            <a:r>
              <a:rPr b="1" lang="en" sz="1600" spc="-1" strike="noStrike">
                <a:solidFill>
                  <a:srgbClr val="000000"/>
                </a:solidFill>
                <a:latin typeface="Roboto Condensed"/>
                <a:ea typeface="Roboto Condensed"/>
              </a:rPr>
              <a:t>Implémentation</a:t>
            </a:r>
            <a:endParaRPr b="0" lang="en-US" sz="1600" spc="-1" strike="noStrike">
              <a:latin typeface="Arial"/>
            </a:endParaRPr>
          </a:p>
        </p:txBody>
      </p:sp>
      <p:sp>
        <p:nvSpPr>
          <p:cNvPr id="457" name="CustomShape 4"/>
          <p:cNvSpPr/>
          <p:nvPr/>
        </p:nvSpPr>
        <p:spPr>
          <a:xfrm>
            <a:off x="1017000" y="3095640"/>
            <a:ext cx="1645200" cy="456480"/>
          </a:xfrm>
          <a:prstGeom prst="rect">
            <a:avLst/>
          </a:prstGeom>
          <a:noFill/>
          <a:ln>
            <a:noFill/>
          </a:ln>
        </p:spPr>
        <p:style>
          <a:lnRef idx="0"/>
          <a:fillRef idx="0"/>
          <a:effectRef idx="0"/>
          <a:fontRef idx="minor"/>
        </p:style>
        <p:txBody>
          <a:bodyPr lIns="90000" rIns="90000" tIns="91440" bIns="91440">
            <a:noAutofit/>
          </a:bodyPr>
          <a:p>
            <a:pPr algn="ctr">
              <a:lnSpc>
                <a:spcPct val="100000"/>
              </a:lnSpc>
              <a:spcAft>
                <a:spcPts val="1599"/>
              </a:spcAft>
              <a:tabLst>
                <a:tab algn="l" pos="0"/>
              </a:tabLst>
            </a:pPr>
            <a:r>
              <a:rPr b="1" lang="en" sz="1600" spc="-1" strike="noStrike">
                <a:solidFill>
                  <a:srgbClr val="000000"/>
                </a:solidFill>
                <a:latin typeface="Roboto Condensed"/>
                <a:ea typeface="Roboto Condensed"/>
              </a:rPr>
              <a:t>Introduction</a:t>
            </a:r>
            <a:endParaRPr b="0" lang="en-US" sz="1600" spc="-1" strike="noStrike">
              <a:latin typeface="Arial"/>
            </a:endParaRPr>
          </a:p>
        </p:txBody>
      </p:sp>
      <p:sp>
        <p:nvSpPr>
          <p:cNvPr id="458" name="CustomShape 5"/>
          <p:cNvSpPr/>
          <p:nvPr/>
        </p:nvSpPr>
        <p:spPr>
          <a:xfrm>
            <a:off x="2971080" y="2099520"/>
            <a:ext cx="1370880" cy="5479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f5ea15"/>
                </a:solidFill>
                <a:latin typeface="Roboto Condensed"/>
                <a:ea typeface="Roboto Condensed"/>
              </a:rPr>
              <a:t>02</a:t>
            </a:r>
            <a:endParaRPr b="0" lang="en-US" sz="2800" spc="-1" strike="noStrike">
              <a:latin typeface="Arial"/>
            </a:endParaRPr>
          </a:p>
        </p:txBody>
      </p:sp>
      <p:sp>
        <p:nvSpPr>
          <p:cNvPr id="459" name="CustomShape 6"/>
          <p:cNvSpPr/>
          <p:nvPr/>
        </p:nvSpPr>
        <p:spPr>
          <a:xfrm>
            <a:off x="4793760" y="2099520"/>
            <a:ext cx="1370880" cy="5479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f5ea15"/>
                </a:solidFill>
                <a:latin typeface="Roboto Condensed"/>
                <a:ea typeface="Roboto Condensed"/>
              </a:rPr>
              <a:t>03</a:t>
            </a:r>
            <a:endParaRPr b="0" lang="en-US" sz="2800" spc="-1" strike="noStrike">
              <a:latin typeface="Arial"/>
            </a:endParaRPr>
          </a:p>
        </p:txBody>
      </p:sp>
      <p:sp>
        <p:nvSpPr>
          <p:cNvPr id="460" name="CustomShape 7"/>
          <p:cNvSpPr/>
          <p:nvPr/>
        </p:nvSpPr>
        <p:spPr>
          <a:xfrm>
            <a:off x="1154160" y="2099520"/>
            <a:ext cx="1370880" cy="5479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f5ea15"/>
                </a:solidFill>
                <a:latin typeface="Roboto Condensed"/>
                <a:ea typeface="Roboto Condensed"/>
              </a:rPr>
              <a:t>01</a:t>
            </a:r>
            <a:endParaRPr b="0" lang="en-US" sz="2800" spc="-1" strike="noStrike">
              <a:latin typeface="Arial"/>
            </a:endParaRPr>
          </a:p>
        </p:txBody>
      </p:sp>
      <p:sp>
        <p:nvSpPr>
          <p:cNvPr id="461" name="CustomShape 8"/>
          <p:cNvSpPr/>
          <p:nvPr/>
        </p:nvSpPr>
        <p:spPr>
          <a:xfrm>
            <a:off x="6617880" y="2099520"/>
            <a:ext cx="1370880" cy="5479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f5ea15"/>
                </a:solidFill>
                <a:latin typeface="Roboto Condensed"/>
                <a:ea typeface="Roboto Condensed"/>
              </a:rPr>
              <a:t>04</a:t>
            </a:r>
            <a:endParaRPr b="0" lang="en-US" sz="2800" spc="-1" strike="noStrike">
              <a:latin typeface="Arial"/>
            </a:endParaRPr>
          </a:p>
        </p:txBody>
      </p:sp>
      <p:sp>
        <p:nvSpPr>
          <p:cNvPr id="462" name="CustomShape 9"/>
          <p:cNvSpPr/>
          <p:nvPr/>
        </p:nvSpPr>
        <p:spPr>
          <a:xfrm>
            <a:off x="4468320" y="3108960"/>
            <a:ext cx="2012040" cy="456480"/>
          </a:xfrm>
          <a:prstGeom prst="rect">
            <a:avLst/>
          </a:prstGeom>
          <a:noFill/>
          <a:ln>
            <a:noFill/>
          </a:ln>
        </p:spPr>
        <p:style>
          <a:lnRef idx="0"/>
          <a:fillRef idx="0"/>
          <a:effectRef idx="0"/>
          <a:fontRef idx="minor"/>
        </p:style>
        <p:txBody>
          <a:bodyPr lIns="90000" rIns="90000" tIns="91440" bIns="91440">
            <a:noAutofit/>
          </a:bodyPr>
          <a:p>
            <a:pPr algn="ctr">
              <a:lnSpc>
                <a:spcPct val="100000"/>
              </a:lnSpc>
              <a:spcAft>
                <a:spcPts val="1599"/>
              </a:spcAft>
              <a:tabLst>
                <a:tab algn="l" pos="0"/>
              </a:tabLst>
            </a:pPr>
            <a:r>
              <a:rPr b="1" lang="en" sz="1600" spc="-1" strike="noStrike">
                <a:solidFill>
                  <a:srgbClr val="000000"/>
                </a:solidFill>
                <a:latin typeface="Roboto Condensed"/>
                <a:ea typeface="Roboto Condensed"/>
              </a:rPr>
              <a:t>Démo</a:t>
            </a:r>
            <a:endParaRPr b="0" lang="en-US" sz="1600" spc="-1" strike="noStrike">
              <a:latin typeface="Arial"/>
            </a:endParaRPr>
          </a:p>
        </p:txBody>
      </p:sp>
    </p:spTree>
  </p:cSld>
  <mc:AlternateContent>
    <mc:Choice Requires="p14">
      <p:transition spd="slow" p14:dur="3400"/>
    </mc:Choice>
    <mc:Fallback>
      <p:transition spd="slow"/>
    </mc:Fallback>
  </mc:AlternateContent>
  <p:timing>
    <p:tnLst>
      <p:par>
        <p:cTn id="28" dur="indefinite" restart="never" nodeType="tmRoot">
          <p:childTnLst>
            <p:seq>
              <p:cTn id="29" dur="indefinite" nodeType="mainSeq">
                <p:childTnLst>
                  <p:par>
                    <p:cTn id="30" fill="hold">
                      <p:stCondLst>
                        <p:cond delay="indefinite"/>
                      </p:stCondLst>
                      <p:childTnLst>
                        <p:par>
                          <p:cTn id="31" fill="hold">
                            <p:stCondLst>
                              <p:cond delay="0"/>
                            </p:stCondLst>
                            <p:childTnLst>
                              <p:par>
                                <p:cTn id="32" nodeType="clickEffect" fill="hold" presetClass="entr" presetID="10">
                                  <p:stCondLst>
                                    <p:cond delay="0"/>
                                  </p:stCondLst>
                                  <p:childTnLst>
                                    <p:set>
                                      <p:cBhvr>
                                        <p:cTn id="33" dur="1" fill="hold">
                                          <p:stCondLst>
                                            <p:cond delay="0"/>
                                          </p:stCondLst>
                                        </p:cTn>
                                        <p:tgtEl>
                                          <p:spTgt spid="460"/>
                                        </p:tgtEl>
                                        <p:attrNameLst>
                                          <p:attrName>style.visibility</p:attrName>
                                        </p:attrNameLst>
                                      </p:cBhvr>
                                      <p:to>
                                        <p:strVal val="visible"/>
                                      </p:to>
                                    </p:set>
                                    <p:animEffect filter="fade" transition="in">
                                      <p:cBhvr additive="repl">
                                        <p:cTn id="34" dur="500"/>
                                        <p:tgtEl>
                                          <p:spTgt spid="460"/>
                                        </p:tgtEl>
                                      </p:cBhvr>
                                    </p:animEffect>
                                  </p:childTnLst>
                                </p:cTn>
                              </p:par>
                              <p:par>
                                <p:cTn id="35" nodeType="withEffect" fill="hold" presetClass="entr" presetID="10">
                                  <p:stCondLst>
                                    <p:cond delay="0"/>
                                  </p:stCondLst>
                                  <p:childTnLst>
                                    <p:set>
                                      <p:cBhvr>
                                        <p:cTn id="36" dur="1" fill="hold">
                                          <p:stCondLst>
                                            <p:cond delay="0"/>
                                          </p:stCondLst>
                                        </p:cTn>
                                        <p:tgtEl>
                                          <p:spTgt spid="457"/>
                                        </p:tgtEl>
                                        <p:attrNameLst>
                                          <p:attrName>style.visibility</p:attrName>
                                        </p:attrNameLst>
                                      </p:cBhvr>
                                      <p:to>
                                        <p:strVal val="visible"/>
                                      </p:to>
                                    </p:set>
                                    <p:animEffect filter="fade" transition="in">
                                      <p:cBhvr additive="repl">
                                        <p:cTn id="37" dur="500"/>
                                        <p:tgtEl>
                                          <p:spTgt spid="457"/>
                                        </p:tgtEl>
                                      </p:cBhvr>
                                    </p:animEffect>
                                  </p:childTnLst>
                                </p:cTn>
                              </p:par>
                            </p:childTnLst>
                          </p:cTn>
                        </p:par>
                        <p:par>
                          <p:cTn id="38" fill="hold">
                            <p:stCondLst>
                              <p:cond delay="500"/>
                            </p:stCondLst>
                            <p:childTnLst>
                              <p:par>
                                <p:cTn id="39" nodeType="afterEffect" fill="hold" presetClass="entr" presetID="10">
                                  <p:stCondLst>
                                    <p:cond delay="0"/>
                                  </p:stCondLst>
                                  <p:childTnLst>
                                    <p:set>
                                      <p:cBhvr>
                                        <p:cTn id="40" dur="1" fill="hold">
                                          <p:stCondLst>
                                            <p:cond delay="0"/>
                                          </p:stCondLst>
                                        </p:cTn>
                                        <p:tgtEl>
                                          <p:spTgt spid="458"/>
                                        </p:tgtEl>
                                        <p:attrNameLst>
                                          <p:attrName>style.visibility</p:attrName>
                                        </p:attrNameLst>
                                      </p:cBhvr>
                                      <p:to>
                                        <p:strVal val="visible"/>
                                      </p:to>
                                    </p:set>
                                    <p:animEffect filter="fade" transition="in">
                                      <p:cBhvr additive="repl">
                                        <p:cTn id="41" dur="500"/>
                                        <p:tgtEl>
                                          <p:spTgt spid="458"/>
                                        </p:tgtEl>
                                      </p:cBhvr>
                                    </p:animEffect>
                                  </p:childTnLst>
                                </p:cTn>
                              </p:par>
                            </p:childTnLst>
                          </p:cTn>
                        </p:par>
                        <p:par>
                          <p:cTn id="42" fill="hold">
                            <p:stCondLst>
                              <p:cond delay="1000"/>
                            </p:stCondLst>
                            <p:childTnLst>
                              <p:par>
                                <p:cTn id="43" nodeType="afterEffect" fill="hold" presetClass="entr" presetID="10">
                                  <p:stCondLst>
                                    <p:cond delay="0"/>
                                  </p:stCondLst>
                                  <p:childTnLst>
                                    <p:set>
                                      <p:cBhvr>
                                        <p:cTn id="44" dur="1" fill="hold">
                                          <p:stCondLst>
                                            <p:cond delay="0"/>
                                          </p:stCondLst>
                                        </p:cTn>
                                        <p:tgtEl>
                                          <p:spTgt spid="456"/>
                                        </p:tgtEl>
                                        <p:attrNameLst>
                                          <p:attrName>style.visibility</p:attrName>
                                        </p:attrNameLst>
                                      </p:cBhvr>
                                      <p:to>
                                        <p:strVal val="visible"/>
                                      </p:to>
                                    </p:set>
                                    <p:animEffect filter="fade" transition="in">
                                      <p:cBhvr additive="repl">
                                        <p:cTn id="45" dur="500"/>
                                        <p:tgtEl>
                                          <p:spTgt spid="456"/>
                                        </p:tgtEl>
                                      </p:cBhvr>
                                    </p:animEffect>
                                  </p:childTnLst>
                                </p:cTn>
                              </p:par>
                            </p:childTnLst>
                          </p:cTn>
                        </p:par>
                        <p:par>
                          <p:cTn id="46" fill="hold">
                            <p:stCondLst>
                              <p:cond delay="1500"/>
                            </p:stCondLst>
                            <p:childTnLst>
                              <p:par>
                                <p:cTn id="47" nodeType="afterEffect" fill="hold" presetClass="entr" presetID="10">
                                  <p:stCondLst>
                                    <p:cond delay="0"/>
                                  </p:stCondLst>
                                  <p:childTnLst>
                                    <p:set>
                                      <p:cBhvr>
                                        <p:cTn id="48" dur="1" fill="hold">
                                          <p:stCondLst>
                                            <p:cond delay="0"/>
                                          </p:stCondLst>
                                        </p:cTn>
                                        <p:tgtEl>
                                          <p:spTgt spid="459"/>
                                        </p:tgtEl>
                                        <p:attrNameLst>
                                          <p:attrName>style.visibility</p:attrName>
                                        </p:attrNameLst>
                                      </p:cBhvr>
                                      <p:to>
                                        <p:strVal val="visible"/>
                                      </p:to>
                                    </p:set>
                                    <p:animEffect filter="fade" transition="in">
                                      <p:cBhvr additive="repl">
                                        <p:cTn id="49" dur="500"/>
                                        <p:tgtEl>
                                          <p:spTgt spid="459"/>
                                        </p:tgtEl>
                                      </p:cBhvr>
                                    </p:animEffect>
                                  </p:childTnLst>
                                </p:cTn>
                              </p:par>
                            </p:childTnLst>
                          </p:cTn>
                        </p:par>
                        <p:par>
                          <p:cTn id="50" fill="hold">
                            <p:stCondLst>
                              <p:cond delay="2000"/>
                            </p:stCondLst>
                            <p:childTnLst>
                              <p:par>
                                <p:cTn id="51" nodeType="afterEffect" fill="hold" presetClass="entr" presetID="10">
                                  <p:stCondLst>
                                    <p:cond delay="0"/>
                                  </p:stCondLst>
                                  <p:childTnLst>
                                    <p:set>
                                      <p:cBhvr>
                                        <p:cTn id="52" dur="1" fill="hold">
                                          <p:stCondLst>
                                            <p:cond delay="0"/>
                                          </p:stCondLst>
                                        </p:cTn>
                                        <p:tgtEl>
                                          <p:spTgt spid="462"/>
                                        </p:tgtEl>
                                        <p:attrNameLst>
                                          <p:attrName>style.visibility</p:attrName>
                                        </p:attrNameLst>
                                      </p:cBhvr>
                                      <p:to>
                                        <p:strVal val="visible"/>
                                      </p:to>
                                    </p:set>
                                    <p:animEffect filter="fade" transition="in">
                                      <p:cBhvr additive="repl">
                                        <p:cTn id="53" dur="500"/>
                                        <p:tgtEl>
                                          <p:spTgt spid="462"/>
                                        </p:tgtEl>
                                      </p:cBhvr>
                                    </p:animEffect>
                                  </p:childTnLst>
                                </p:cTn>
                              </p:par>
                            </p:childTnLst>
                          </p:cTn>
                        </p:par>
                        <p:par>
                          <p:cTn id="54" fill="hold">
                            <p:stCondLst>
                              <p:cond delay="2500"/>
                            </p:stCondLst>
                            <p:childTnLst>
                              <p:par>
                                <p:cTn id="55" nodeType="afterEffect" fill="hold" presetClass="entr" presetID="10">
                                  <p:stCondLst>
                                    <p:cond delay="0"/>
                                  </p:stCondLst>
                                  <p:childTnLst>
                                    <p:set>
                                      <p:cBhvr>
                                        <p:cTn id="56" dur="1" fill="hold">
                                          <p:stCondLst>
                                            <p:cond delay="0"/>
                                          </p:stCondLst>
                                        </p:cTn>
                                        <p:tgtEl>
                                          <p:spTgt spid="461"/>
                                        </p:tgtEl>
                                        <p:attrNameLst>
                                          <p:attrName>style.visibility</p:attrName>
                                        </p:attrNameLst>
                                      </p:cBhvr>
                                      <p:to>
                                        <p:strVal val="visible"/>
                                      </p:to>
                                    </p:set>
                                    <p:animEffect filter="fade" transition="in">
                                      <p:cBhvr additive="repl">
                                        <p:cTn id="57" dur="500"/>
                                        <p:tgtEl>
                                          <p:spTgt spid="461"/>
                                        </p:tgtEl>
                                      </p:cBhvr>
                                    </p:animEffect>
                                  </p:childTnLst>
                                </p:cTn>
                              </p:par>
                            </p:childTnLst>
                          </p:cTn>
                        </p:par>
                        <p:par>
                          <p:cTn id="58" fill="hold">
                            <p:stCondLst>
                              <p:cond delay="3000"/>
                            </p:stCondLst>
                            <p:childTnLst>
                              <p:par>
                                <p:cTn id="59" nodeType="afterEffect" fill="hold" presetClass="entr" presetID="10">
                                  <p:stCondLst>
                                    <p:cond delay="0"/>
                                  </p:stCondLst>
                                  <p:childTnLst>
                                    <p:set>
                                      <p:cBhvr>
                                        <p:cTn id="60" dur="1" fill="hold">
                                          <p:stCondLst>
                                            <p:cond delay="0"/>
                                          </p:stCondLst>
                                        </p:cTn>
                                        <p:tgtEl>
                                          <p:spTgt spid="455"/>
                                        </p:tgtEl>
                                        <p:attrNameLst>
                                          <p:attrName>style.visibility</p:attrName>
                                        </p:attrNameLst>
                                      </p:cBhvr>
                                      <p:to>
                                        <p:strVal val="visible"/>
                                      </p:to>
                                    </p:set>
                                    <p:animEffect filter="fade" transition="in">
                                      <p:cBhvr additive="repl">
                                        <p:cTn id="61" dur="5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4066920" y="1147320"/>
            <a:ext cx="961920" cy="4496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000000"/>
                </a:solidFill>
                <a:latin typeface="Roboto Condensed"/>
                <a:ea typeface="Roboto Condensed"/>
              </a:rPr>
              <a:t>01</a:t>
            </a:r>
            <a:endParaRPr b="0" lang="en-US" sz="2800" spc="-1" strike="noStrike">
              <a:latin typeface="Arial"/>
            </a:endParaRPr>
          </a:p>
        </p:txBody>
      </p:sp>
      <p:sp>
        <p:nvSpPr>
          <p:cNvPr id="464" name="CustomShape 2"/>
          <p:cNvSpPr/>
          <p:nvPr/>
        </p:nvSpPr>
        <p:spPr>
          <a:xfrm>
            <a:off x="2622240" y="2262600"/>
            <a:ext cx="3851280" cy="1292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1600" spc="-1" strike="noStrike">
                <a:solidFill>
                  <a:srgbClr val="f5ea15"/>
                </a:solidFill>
                <a:latin typeface="Roboto Condensed"/>
                <a:ea typeface="Roboto Condensed"/>
              </a:rPr>
              <a:t>Introduction</a:t>
            </a:r>
            <a:endParaRPr b="0" lang="en-US" sz="1600" spc="-1" strike="noStrike">
              <a:latin typeface="Arial"/>
            </a:endParaRPr>
          </a:p>
        </p:txBody>
      </p:sp>
      <p:sp>
        <p:nvSpPr>
          <p:cNvPr id="465" name="CustomShape 3"/>
          <p:cNvSpPr/>
          <p:nvPr/>
        </p:nvSpPr>
        <p:spPr>
          <a:xfrm>
            <a:off x="4137120" y="479052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1</a:t>
            </a:r>
            <a:endParaRPr b="0" lang="en-US" sz="1000" spc="-1" strike="noStrike">
              <a:latin typeface="Arial"/>
            </a:endParaRPr>
          </a:p>
        </p:txBody>
      </p:sp>
    </p:spTree>
  </p:cSld>
  <p:transition spd="slow">
    <p:push dir="u"/>
  </p:transition>
  <p:timing>
    <p:tnLst>
      <p:par>
        <p:cTn id="62" dur="indefinite" restart="never" nodeType="tmRoot">
          <p:childTnLst>
            <p:seq>
              <p:cTn id="63" dur="indefinite" nodeType="mainSeq">
                <p:childTnLst>
                  <p:par>
                    <p:cTn id="64" fill="hold">
                      <p:stCondLst>
                        <p:cond delay="0"/>
                      </p:stCondLst>
                      <p:childTnLst>
                        <p:par>
                          <p:cTn id="65" fill="hold">
                            <p:stCondLst>
                              <p:cond delay="0"/>
                            </p:stCondLst>
                            <p:childTnLst>
                              <p:par>
                                <p:cTn id="66" nodeType="afterEffect" fill="hold" presetClass="emph" presetID="26">
                                  <p:stCondLst>
                                    <p:cond delay="0"/>
                                  </p:stCondLst>
                                  <p:childTnLst>
                                    <p:animEffect filter="fade" transition="out">
                                      <p:cBhvr additive="repl">
                                        <p:cTn id="67" dur="500"/>
                                        <p:tgtEl>
                                          <p:spTgt spid="463"/>
                                        </p:tgtEl>
                                      </p:cBhvr>
                                    </p:animEffect>
                                    <p:animScale>
                                      <p:cBhvr>
                                        <p:cTn id="68" dur="250" autoRev="1" fill="hold"/>
                                        <p:tgtEl>
                                          <p:spTgt spid="463"/>
                                        </p:tgtEl>
                                      </p:cBhvr>
                                      <p:by x="105000" y="105000"/>
                                    </p:animScale>
                                  </p:childTnLst>
                                </p:cTn>
                              </p:par>
                            </p:childTnLst>
                          </p:cTn>
                        </p:par>
                        <p:par>
                          <p:cTn id="69" fill="hold">
                            <p:stCondLst>
                              <p:cond delay="500"/>
                            </p:stCondLst>
                            <p:childTnLst>
                              <p:par>
                                <p:cTn id="70" nodeType="afterEffect" fill="hold" presetClass="emph" presetID="26">
                                  <p:stCondLst>
                                    <p:cond delay="0"/>
                                  </p:stCondLst>
                                  <p:childTnLst>
                                    <p:animEffect filter="fade" transition="out">
                                      <p:cBhvr additive="repl">
                                        <p:cTn id="71" dur="500"/>
                                        <p:tgtEl>
                                          <p:spTgt spid="464"/>
                                        </p:tgtEl>
                                      </p:cBhvr>
                                    </p:animEffect>
                                    <p:animScale>
                                      <p:cBhvr>
                                        <p:cTn id="72" dur="250" autoRev="1" fill="hold"/>
                                        <p:tgtEl>
                                          <p:spTgt spid="464"/>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1796040" y="1639440"/>
            <a:ext cx="5551560" cy="16063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1400" spc="-1" strike="noStrike">
                <a:solidFill>
                  <a:srgbClr val="000000"/>
                </a:solidFill>
                <a:latin typeface="Cairo"/>
                <a:ea typeface="Cairo"/>
              </a:rPr>
              <a:t>Dans une application web, nous sommes toujours confronté à un systéme multi-langue à mettre en place. Avec le composant Translation de Symfony, nous pouvons résoudre cette probléme en toute facilité</a:t>
            </a:r>
            <a:endParaRPr b="0" lang="en-US" sz="1400" spc="-1" strike="noStrike">
              <a:latin typeface="Arial"/>
            </a:endParaRPr>
          </a:p>
        </p:txBody>
      </p:sp>
      <p:sp>
        <p:nvSpPr>
          <p:cNvPr id="467" name="CustomShape 2"/>
          <p:cNvSpPr/>
          <p:nvPr/>
        </p:nvSpPr>
        <p:spPr>
          <a:xfrm>
            <a:off x="717840" y="536760"/>
            <a:ext cx="7707960" cy="572040"/>
          </a:xfrm>
          <a:prstGeom prst="rect">
            <a:avLst/>
          </a:prstGeom>
          <a:noFill/>
          <a:ln>
            <a:noFill/>
          </a:ln>
        </p:spPr>
        <p:style>
          <a:lnRef idx="0"/>
          <a:fillRef idx="0"/>
          <a:effectRef idx="0"/>
          <a:fontRef idx="minor"/>
        </p:style>
        <p:txBody>
          <a:bodyPr lIns="90000" rIns="90000" tIns="91440" bIns="91440" anchor="ctr">
            <a:noAutofit/>
          </a:bodyPr>
          <a:p>
            <a:pPr algn="ctr" rtl="1">
              <a:lnSpc>
                <a:spcPct val="100000"/>
              </a:lnSpc>
              <a:tabLst>
                <a:tab algn="l" pos="0"/>
              </a:tabLst>
            </a:pPr>
            <a:r>
              <a:rPr b="1" lang="en" sz="2800" spc="-1" strike="noStrike">
                <a:solidFill>
                  <a:srgbClr val="000000"/>
                </a:solidFill>
                <a:latin typeface="Roboto Condensed"/>
                <a:ea typeface="Roboto Condensed"/>
              </a:rPr>
              <a:t>INTRODUCTION</a:t>
            </a:r>
            <a:endParaRPr b="0" lang="en-US" sz="2800" spc="-1" strike="noStrike">
              <a:latin typeface="Arial"/>
            </a:endParaRPr>
          </a:p>
        </p:txBody>
      </p:sp>
      <p:sp>
        <p:nvSpPr>
          <p:cNvPr id="468" name="CustomShape 3"/>
          <p:cNvSpPr/>
          <p:nvPr/>
        </p:nvSpPr>
        <p:spPr>
          <a:xfrm>
            <a:off x="4161240" y="479052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2</a:t>
            </a:r>
            <a:endParaRPr b="0" lang="en-US" sz="1000" spc="-1" strike="noStrike">
              <a:latin typeface="Arial"/>
            </a:endParaRPr>
          </a:p>
        </p:txBody>
      </p:sp>
    </p:spTree>
  </p:cSld>
  <mc:AlternateContent>
    <mc:Choice Requires="p14">
      <p:transition spd="slow" p14:dur="1750"/>
    </mc:Choice>
    <mc:Fallback>
      <p:transition spd="slow"/>
    </mc:Fallback>
  </mc:AlternateContent>
  <p:timing>
    <p:tnLst>
      <p:par>
        <p:cTn id="73" dur="indefinite" restart="never" nodeType="tmRoot">
          <p:childTnLst>
            <p:seq>
              <p:cTn id="74" dur="indefinite" nodeType="mainSeq">
                <p:childTnLst>
                  <p:par>
                    <p:cTn id="75" fill="hold">
                      <p:stCondLst>
                        <p:cond delay="0"/>
                      </p:stCondLst>
                      <p:childTnLst>
                        <p:par>
                          <p:cTn id="76" fill="hold">
                            <p:stCondLst>
                              <p:cond delay="0"/>
                            </p:stCondLst>
                            <p:childTnLst>
                              <p:par>
                                <p:cTn id="77" nodeType="afterEffect" fill="hold" presetClass="entr" presetID="42">
                                  <p:stCondLst>
                                    <p:cond delay="0"/>
                                  </p:stCondLst>
                                  <p:childTnLst>
                                    <p:set>
                                      <p:cBhvr>
                                        <p:cTn id="78" dur="1" fill="hold">
                                          <p:stCondLst>
                                            <p:cond delay="0"/>
                                          </p:stCondLst>
                                        </p:cTn>
                                        <p:tgtEl>
                                          <p:spTgt spid="467"/>
                                        </p:tgtEl>
                                        <p:attrNameLst>
                                          <p:attrName>style.visibility</p:attrName>
                                        </p:attrNameLst>
                                      </p:cBhvr>
                                      <p:to>
                                        <p:strVal val="visible"/>
                                      </p:to>
                                    </p:set>
                                    <p:animEffect filter="fade" transition="in">
                                      <p:cBhvr additive="repl">
                                        <p:cTn id="79" dur="1000"/>
                                        <p:tgtEl>
                                          <p:spTgt spid="467"/>
                                        </p:tgtEl>
                                      </p:cBhvr>
                                    </p:animEffect>
                                    <p:anim calcmode="lin" valueType="num">
                                      <p:cBhvr additive="repl">
                                        <p:cTn id="80" dur="1000" fill="hold"/>
                                        <p:tgtEl>
                                          <p:spTgt spid="467"/>
                                        </p:tgtEl>
                                        <p:attrNameLst>
                                          <p:attrName>ppt_x</p:attrName>
                                        </p:attrNameLst>
                                      </p:cBhvr>
                                      <p:tavLst>
                                        <p:tav tm="0">
                                          <p:val>
                                            <p:strVal val="#ppt_x"/>
                                          </p:val>
                                        </p:tav>
                                        <p:tav tm="100000">
                                          <p:val>
                                            <p:strVal val="#ppt_x"/>
                                          </p:val>
                                        </p:tav>
                                      </p:tavLst>
                                    </p:anim>
                                    <p:anim calcmode="lin" valueType="num">
                                      <p:cBhvr additive="repl">
                                        <p:cTn id="81" dur="1000" fill="hold"/>
                                        <p:tgtEl>
                                          <p:spTgt spid="467"/>
                                        </p:tgtEl>
                                        <p:attrNameLst>
                                          <p:attrName>ppt_y</p:attrName>
                                        </p:attrNameLst>
                                      </p:cBhvr>
                                      <p:tavLst>
                                        <p:tav tm="0">
                                          <p:val>
                                            <p:strVal val="#ppt_y+.1"/>
                                          </p:val>
                                        </p:tav>
                                        <p:tav tm="100000">
                                          <p:val>
                                            <p:strVal val="#ppt_y"/>
                                          </p:val>
                                        </p:tav>
                                      </p:tavLst>
                                    </p:anim>
                                  </p:childTnLst>
                                </p:cTn>
                              </p:par>
                            </p:childTnLst>
                          </p:cTn>
                        </p:par>
                        <p:par>
                          <p:cTn id="82" fill="hold">
                            <p:stCondLst>
                              <p:cond delay="1000"/>
                            </p:stCondLst>
                            <p:childTnLst>
                              <p:par>
                                <p:cTn id="83" nodeType="afterEffect" fill="hold" presetClass="entr" presetID="42">
                                  <p:stCondLst>
                                    <p:cond delay="0"/>
                                  </p:stCondLst>
                                  <p:childTnLst>
                                    <p:set>
                                      <p:cBhvr>
                                        <p:cTn id="84" dur="1" fill="hold">
                                          <p:stCondLst>
                                            <p:cond delay="0"/>
                                          </p:stCondLst>
                                        </p:cTn>
                                        <p:tgtEl>
                                          <p:spTgt spid="466"/>
                                        </p:tgtEl>
                                        <p:attrNameLst>
                                          <p:attrName>style.visibility</p:attrName>
                                        </p:attrNameLst>
                                      </p:cBhvr>
                                      <p:to>
                                        <p:strVal val="visible"/>
                                      </p:to>
                                    </p:set>
                                    <p:animEffect filter="fade" transition="in">
                                      <p:cBhvr additive="repl">
                                        <p:cTn id="85" dur="1000"/>
                                        <p:tgtEl>
                                          <p:spTgt spid="466"/>
                                        </p:tgtEl>
                                      </p:cBhvr>
                                    </p:animEffect>
                                    <p:anim calcmode="lin" valueType="num">
                                      <p:cBhvr additive="repl">
                                        <p:cTn id="86" dur="1000" fill="hold"/>
                                        <p:tgtEl>
                                          <p:spTgt spid="466"/>
                                        </p:tgtEl>
                                        <p:attrNameLst>
                                          <p:attrName>ppt_x</p:attrName>
                                        </p:attrNameLst>
                                      </p:cBhvr>
                                      <p:tavLst>
                                        <p:tav tm="0">
                                          <p:val>
                                            <p:strVal val="#ppt_x"/>
                                          </p:val>
                                        </p:tav>
                                        <p:tav tm="100000">
                                          <p:val>
                                            <p:strVal val="#ppt_x"/>
                                          </p:val>
                                        </p:tav>
                                      </p:tavLst>
                                    </p:anim>
                                    <p:anim calcmode="lin" valueType="num">
                                      <p:cBhvr additive="repl">
                                        <p:cTn id="87" dur="1000" fill="hold"/>
                                        <p:tgtEl>
                                          <p:spTgt spid="4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4066920" y="1147320"/>
            <a:ext cx="961920" cy="449640"/>
          </a:xfrm>
          <a:prstGeom prst="rect">
            <a:avLst/>
          </a:prstGeom>
          <a:noFill/>
          <a:ln>
            <a:noFill/>
          </a:ln>
        </p:spPr>
        <p:style>
          <a:lnRef idx="0"/>
          <a:fillRef idx="0"/>
          <a:effectRef idx="0"/>
          <a:fontRef idx="minor"/>
        </p:style>
        <p:txBody>
          <a:bodyPr lIns="90000" rIns="90000" tIns="91440" bIns="91440" anchor="ctr">
            <a:noAutofit/>
          </a:bodyPr>
          <a:p>
            <a:pPr algn="ctr" rtl="1">
              <a:lnSpc>
                <a:spcPct val="100000"/>
              </a:lnSpc>
              <a:tabLst>
                <a:tab algn="l" pos="0"/>
              </a:tabLst>
            </a:pPr>
            <a:r>
              <a:rPr b="1" lang="en" sz="2800" spc="-1" strike="noStrike">
                <a:solidFill>
                  <a:srgbClr val="000000"/>
                </a:solidFill>
                <a:latin typeface="Roboto Condensed"/>
                <a:ea typeface="Roboto Condensed"/>
              </a:rPr>
              <a:t>02</a:t>
            </a:r>
            <a:endParaRPr b="0" lang="en-US" sz="2800" spc="-1" strike="noStrike">
              <a:latin typeface="Arial"/>
            </a:endParaRPr>
          </a:p>
        </p:txBody>
      </p:sp>
      <p:sp>
        <p:nvSpPr>
          <p:cNvPr id="470" name="CustomShape 2"/>
          <p:cNvSpPr/>
          <p:nvPr/>
        </p:nvSpPr>
        <p:spPr>
          <a:xfrm>
            <a:off x="2499840" y="3904920"/>
            <a:ext cx="4043880" cy="3265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spcAft>
                <a:spcPts val="1599"/>
              </a:spcAft>
              <a:tabLst>
                <a:tab algn="l" pos="0"/>
              </a:tabLst>
            </a:pPr>
            <a:r>
              <a:rPr b="0" lang="en" sz="1600" spc="-1" strike="noStrike">
                <a:solidFill>
                  <a:srgbClr val="efeeef"/>
                </a:solidFill>
                <a:latin typeface="Cairo"/>
                <a:ea typeface="Cairo"/>
              </a:rPr>
              <a:t>Installation</a:t>
            </a:r>
            <a:endParaRPr b="0" lang="en-US" sz="1600" spc="-1" strike="noStrike">
              <a:latin typeface="Arial"/>
            </a:endParaRPr>
          </a:p>
        </p:txBody>
      </p:sp>
      <p:sp>
        <p:nvSpPr>
          <p:cNvPr id="471" name="CustomShape 3"/>
          <p:cNvSpPr/>
          <p:nvPr/>
        </p:nvSpPr>
        <p:spPr>
          <a:xfrm>
            <a:off x="2596320" y="2275920"/>
            <a:ext cx="3851280" cy="1292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1600" spc="-1" strike="noStrike">
                <a:solidFill>
                  <a:srgbClr val="f5ea15"/>
                </a:solidFill>
                <a:latin typeface="Roboto Condensed"/>
                <a:ea typeface="Roboto Condensed"/>
              </a:rPr>
              <a:t>Implémentation</a:t>
            </a:r>
            <a:endParaRPr b="0" lang="en-US" sz="1600" spc="-1" strike="noStrike">
              <a:latin typeface="Arial"/>
            </a:endParaRPr>
          </a:p>
        </p:txBody>
      </p:sp>
      <p:sp>
        <p:nvSpPr>
          <p:cNvPr id="472" name="CustomShape 4"/>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3</a:t>
            </a:r>
            <a:endParaRPr b="0" lang="en-US" sz="1000" spc="-1" strike="noStrike">
              <a:latin typeface="Arial"/>
            </a:endParaRPr>
          </a:p>
        </p:txBody>
      </p:sp>
    </p:spTree>
  </p:cSld>
  <p:transition spd="med">
    <p:pull dir="r"/>
  </p:transition>
  <p:timing>
    <p:tnLst>
      <p:par>
        <p:cTn id="88" dur="indefinite" restart="never" nodeType="tmRoot">
          <p:childTnLst>
            <p:seq>
              <p:cTn id="89" dur="indefinite" nodeType="mainSeq">
                <p:childTnLst>
                  <p:par>
                    <p:cTn id="90" fill="hold">
                      <p:stCondLst>
                        <p:cond delay="0"/>
                      </p:stCondLst>
                      <p:childTnLst>
                        <p:par>
                          <p:cTn id="91" fill="hold">
                            <p:stCondLst>
                              <p:cond delay="0"/>
                            </p:stCondLst>
                            <p:childTnLst>
                              <p:par>
                                <p:cTn id="92" nodeType="afterEffect" fill="hold" presetClass="entr" presetID="10">
                                  <p:stCondLst>
                                    <p:cond delay="0"/>
                                  </p:stCondLst>
                                  <p:childTnLst>
                                    <p:set>
                                      <p:cBhvr>
                                        <p:cTn id="93" dur="1" fill="hold">
                                          <p:stCondLst>
                                            <p:cond delay="0"/>
                                          </p:stCondLst>
                                        </p:cTn>
                                        <p:tgtEl>
                                          <p:spTgt spid="469"/>
                                        </p:tgtEl>
                                        <p:attrNameLst>
                                          <p:attrName>style.visibility</p:attrName>
                                        </p:attrNameLst>
                                      </p:cBhvr>
                                      <p:to>
                                        <p:strVal val="visible"/>
                                      </p:to>
                                    </p:set>
                                    <p:animEffect filter="fade" transition="in">
                                      <p:cBhvr additive="repl">
                                        <p:cTn id="94" dur="500"/>
                                        <p:tgtEl>
                                          <p:spTgt spid="469"/>
                                        </p:tgtEl>
                                      </p:cBhvr>
                                    </p:animEffect>
                                  </p:childTnLst>
                                </p:cTn>
                              </p:par>
                            </p:childTnLst>
                          </p:cTn>
                        </p:par>
                        <p:par>
                          <p:cTn id="95" fill="hold">
                            <p:stCondLst>
                              <p:cond delay="500"/>
                            </p:stCondLst>
                            <p:childTnLst>
                              <p:par>
                                <p:cTn id="96" nodeType="afterEffect" fill="hold" presetClass="entr" presetID="10">
                                  <p:stCondLst>
                                    <p:cond delay="0"/>
                                  </p:stCondLst>
                                  <p:childTnLst>
                                    <p:set>
                                      <p:cBhvr>
                                        <p:cTn id="97" dur="1" fill="hold">
                                          <p:stCondLst>
                                            <p:cond delay="0"/>
                                          </p:stCondLst>
                                        </p:cTn>
                                        <p:tgtEl>
                                          <p:spTgt spid="471"/>
                                        </p:tgtEl>
                                        <p:attrNameLst>
                                          <p:attrName>style.visibility</p:attrName>
                                        </p:attrNameLst>
                                      </p:cBhvr>
                                      <p:to>
                                        <p:strVal val="visible"/>
                                      </p:to>
                                    </p:set>
                                    <p:animEffect filter="fade" transition="in">
                                      <p:cBhvr additive="repl">
                                        <p:cTn id="98" dur="500"/>
                                        <p:tgtEl>
                                          <p:spTgt spid="471"/>
                                        </p:tgtEl>
                                      </p:cBhvr>
                                    </p:animEffect>
                                  </p:childTnLst>
                                </p:cTn>
                              </p:par>
                            </p:childTnLst>
                          </p:cTn>
                        </p:par>
                        <p:par>
                          <p:cTn id="99" fill="hold">
                            <p:stCondLst>
                              <p:cond delay="1000"/>
                            </p:stCondLst>
                            <p:childTnLst>
                              <p:par>
                                <p:cTn id="100" nodeType="afterEffect" fill="hold" presetClass="entr" presetID="10">
                                  <p:stCondLst>
                                    <p:cond delay="0"/>
                                  </p:stCondLst>
                                  <p:childTnLst>
                                    <p:set>
                                      <p:cBhvr>
                                        <p:cTn id="101" dur="1" fill="hold">
                                          <p:stCondLst>
                                            <p:cond delay="0"/>
                                          </p:stCondLst>
                                        </p:cTn>
                                        <p:tgtEl>
                                          <p:spTgt spid="470"/>
                                        </p:tgtEl>
                                        <p:attrNameLst>
                                          <p:attrName>style.visibility</p:attrName>
                                        </p:attrNameLst>
                                      </p:cBhvr>
                                      <p:to>
                                        <p:strVal val="visible"/>
                                      </p:to>
                                    </p:set>
                                    <p:animEffect filter="fade" transition="in">
                                      <p:cBhvr additive="repl">
                                        <p:cTn id="102" dur="5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1"/>
          <p:cNvSpPr/>
          <p:nvPr/>
        </p:nvSpPr>
        <p:spPr>
          <a:xfrm>
            <a:off x="3713040" y="1077840"/>
            <a:ext cx="4571640" cy="31258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1200" spc="-1" strike="noStrike">
                <a:solidFill>
                  <a:srgbClr val="ffffff"/>
                </a:solidFill>
                <a:latin typeface="Roboto Condensed"/>
                <a:ea typeface="Roboto Condensed"/>
              </a:rPr>
              <a:t>composer require symfony/translation</a:t>
            </a:r>
            <a:br/>
            <a:endParaRPr b="0" lang="en-US" sz="1200" spc="-1" strike="noStrike">
              <a:latin typeface="Arial"/>
            </a:endParaRPr>
          </a:p>
        </p:txBody>
      </p:sp>
      <p:sp>
        <p:nvSpPr>
          <p:cNvPr id="474" name="CustomShape 2"/>
          <p:cNvSpPr/>
          <p:nvPr/>
        </p:nvSpPr>
        <p:spPr>
          <a:xfrm>
            <a:off x="1146240" y="1005840"/>
            <a:ext cx="3129120" cy="3143160"/>
          </a:xfrm>
          <a:prstGeom prst="rect">
            <a:avLst/>
          </a:prstGeom>
          <a:solidFill>
            <a:srgbClr val="ffffff"/>
          </a:solidFill>
          <a:ln>
            <a:solidFill>
              <a:srgbClr val="ffffff"/>
            </a:solidFill>
          </a:ln>
        </p:spPr>
        <p:style>
          <a:lnRef idx="0"/>
          <a:fillRef idx="0"/>
          <a:effectRef idx="0"/>
          <a:fontRef idx="minor"/>
        </p:style>
      </p:sp>
      <p:sp>
        <p:nvSpPr>
          <p:cNvPr id="475" name="CustomShape 3"/>
          <p:cNvSpPr/>
          <p:nvPr/>
        </p:nvSpPr>
        <p:spPr>
          <a:xfrm>
            <a:off x="1583280" y="2361960"/>
            <a:ext cx="2254680" cy="431280"/>
          </a:xfrm>
          <a:prstGeom prst="rect">
            <a:avLst/>
          </a:prstGeom>
          <a:noFill/>
          <a:ln>
            <a:noFill/>
          </a:ln>
        </p:spPr>
        <p:style>
          <a:lnRef idx="0"/>
          <a:fillRef idx="0"/>
          <a:effectRef idx="0"/>
          <a:fontRef idx="minor"/>
        </p:style>
        <p:txBody>
          <a:bodyPr lIns="90000" rIns="90000" tIns="45000" bIns="45000">
            <a:noAutofit/>
          </a:bodyPr>
          <a:p>
            <a:pPr marL="171360" indent="-171000">
              <a:lnSpc>
                <a:spcPct val="100000"/>
              </a:lnSpc>
              <a:buClr>
                <a:srgbClr val="000000"/>
              </a:buClr>
              <a:buFont typeface="Arial"/>
              <a:buChar char="•"/>
            </a:pPr>
            <a:r>
              <a:rPr b="0" lang="en-US" sz="1200" spc="-1" strike="noStrike">
                <a:solidFill>
                  <a:srgbClr val="000000"/>
                </a:solidFill>
                <a:latin typeface="Arial"/>
                <a:ea typeface="DejaVu Sans"/>
              </a:rPr>
              <a:t>Pour l’installer, nous allons utiliser cette commande :</a:t>
            </a:r>
            <a:endParaRPr b="0" lang="en-US" sz="1200" spc="-1" strike="noStrike">
              <a:latin typeface="Arial"/>
            </a:endParaRPr>
          </a:p>
        </p:txBody>
      </p:sp>
      <p:sp>
        <p:nvSpPr>
          <p:cNvPr id="476" name="CustomShape 4"/>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4</a:t>
            </a:r>
            <a:endParaRPr b="0" lang="en-US" sz="1000" spc="-1" strike="noStrike">
              <a:latin typeface="Arial"/>
            </a:endParaRPr>
          </a:p>
        </p:txBody>
      </p:sp>
    </p:spTree>
  </p:cSld>
  <p:transition spd="slow">
    <p:wipe dir="l"/>
  </p:transition>
  <p:timing>
    <p:tnLst>
      <p:par>
        <p:cTn id="103" dur="indefinite" restart="never" nodeType="tmRoot">
          <p:childTnLst>
            <p:seq>
              <p:cTn id="104" dur="indefinite" nodeType="mainSeq">
                <p:childTnLst>
                  <p:par>
                    <p:cTn id="105" fill="hold">
                      <p:stCondLst>
                        <p:cond delay="0"/>
                      </p:stCondLst>
                      <p:childTnLst>
                        <p:par>
                          <p:cTn id="106" fill="hold">
                            <p:stCondLst>
                              <p:cond delay="0"/>
                            </p:stCondLst>
                            <p:childTnLst>
                              <p:par>
                                <p:cTn id="107" nodeType="afterEffect" fill="hold" presetClass="entr" presetID="10">
                                  <p:stCondLst>
                                    <p:cond delay="0"/>
                                  </p:stCondLst>
                                  <p:childTnLst>
                                    <p:set>
                                      <p:cBhvr>
                                        <p:cTn id="108" dur="1" fill="hold">
                                          <p:stCondLst>
                                            <p:cond delay="0"/>
                                          </p:stCondLst>
                                        </p:cTn>
                                        <p:tgtEl>
                                          <p:spTgt spid="475"/>
                                        </p:tgtEl>
                                        <p:attrNameLst>
                                          <p:attrName>style.visibility</p:attrName>
                                        </p:attrNameLst>
                                      </p:cBhvr>
                                      <p:to>
                                        <p:strVal val="visible"/>
                                      </p:to>
                                    </p:set>
                                    <p:animEffect filter="fade" transition="in">
                                      <p:cBhvr additive="repl">
                                        <p:cTn id="109" dur="500"/>
                                        <p:tgtEl>
                                          <p:spTgt spid="475"/>
                                        </p:tgtEl>
                                      </p:cBhvr>
                                    </p:animEffect>
                                  </p:childTnLst>
                                </p:cTn>
                              </p:par>
                            </p:childTnLst>
                          </p:cTn>
                        </p:par>
                        <p:par>
                          <p:cTn id="110" fill="hold">
                            <p:stCondLst>
                              <p:cond delay="500"/>
                            </p:stCondLst>
                            <p:childTnLst>
                              <p:par>
                                <p:cTn id="111" nodeType="afterEffect" fill="hold" presetClass="entr" presetID="10">
                                  <p:stCondLst>
                                    <p:cond delay="0"/>
                                  </p:stCondLst>
                                  <p:childTnLst>
                                    <p:set>
                                      <p:cBhvr>
                                        <p:cTn id="112" dur="1" fill="hold">
                                          <p:stCondLst>
                                            <p:cond delay="0"/>
                                          </p:stCondLst>
                                        </p:cTn>
                                        <p:tgtEl>
                                          <p:spTgt spid="473"/>
                                        </p:tgtEl>
                                        <p:attrNameLst>
                                          <p:attrName>style.visibility</p:attrName>
                                        </p:attrNameLst>
                                      </p:cBhvr>
                                      <p:to>
                                        <p:strVal val="visible"/>
                                      </p:to>
                                    </p:set>
                                    <p:animEffect filter="fade" transition="in">
                                      <p:cBhvr additive="repl">
                                        <p:cTn id="113" dur="500"/>
                                        <p:tgtEl>
                                          <p:spTgt spid="4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CustomShape 1"/>
          <p:cNvSpPr/>
          <p:nvPr/>
        </p:nvSpPr>
        <p:spPr>
          <a:xfrm>
            <a:off x="4066920" y="1147320"/>
            <a:ext cx="961920" cy="4496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000000"/>
                </a:solidFill>
                <a:latin typeface="Roboto Condensed"/>
                <a:ea typeface="Roboto Condensed"/>
              </a:rPr>
              <a:t>02</a:t>
            </a:r>
            <a:endParaRPr b="0" lang="en-US" sz="2800" spc="-1" strike="noStrike">
              <a:latin typeface="Arial"/>
            </a:endParaRPr>
          </a:p>
        </p:txBody>
      </p:sp>
      <p:sp>
        <p:nvSpPr>
          <p:cNvPr id="478" name="CustomShape 2"/>
          <p:cNvSpPr/>
          <p:nvPr/>
        </p:nvSpPr>
        <p:spPr>
          <a:xfrm>
            <a:off x="2499840" y="3904920"/>
            <a:ext cx="4043880" cy="3265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spcAft>
                <a:spcPts val="1599"/>
              </a:spcAft>
              <a:tabLst>
                <a:tab algn="l" pos="0"/>
              </a:tabLst>
            </a:pPr>
            <a:r>
              <a:rPr b="0" lang="en" sz="1600" spc="-1" strike="noStrike">
                <a:solidFill>
                  <a:srgbClr val="efeeef"/>
                </a:solidFill>
                <a:latin typeface="Cairo"/>
                <a:ea typeface="Cairo"/>
              </a:rPr>
              <a:t>Configuration</a:t>
            </a:r>
            <a:endParaRPr b="0" lang="en-US" sz="1600" spc="-1" strike="noStrike">
              <a:latin typeface="Arial"/>
            </a:endParaRPr>
          </a:p>
        </p:txBody>
      </p:sp>
      <p:sp>
        <p:nvSpPr>
          <p:cNvPr id="479" name="CustomShape 3"/>
          <p:cNvSpPr/>
          <p:nvPr/>
        </p:nvSpPr>
        <p:spPr>
          <a:xfrm>
            <a:off x="2596320" y="2275920"/>
            <a:ext cx="3851280" cy="1292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1600" spc="-1" strike="noStrike">
                <a:solidFill>
                  <a:srgbClr val="f5ea15"/>
                </a:solidFill>
                <a:latin typeface="Roboto Condensed"/>
                <a:ea typeface="Roboto Condensed"/>
              </a:rPr>
              <a:t>Implémentation</a:t>
            </a:r>
            <a:endParaRPr b="0" lang="en-US" sz="1600" spc="-1" strike="noStrike">
              <a:latin typeface="Arial"/>
            </a:endParaRPr>
          </a:p>
        </p:txBody>
      </p:sp>
      <p:sp>
        <p:nvSpPr>
          <p:cNvPr id="480" name="CustomShape 4"/>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5</a:t>
            </a:r>
            <a:endParaRPr b="0" lang="en-US" sz="1000" spc="-1" strike="noStrike">
              <a:latin typeface="Arial"/>
            </a:endParaRPr>
          </a:p>
        </p:txBody>
      </p:sp>
    </p:spTree>
  </p:cSld>
  <p:transition spd="slow">
    <p:push dir="u"/>
  </p:transition>
  <p:timing>
    <p:tnLst>
      <p:par>
        <p:cTn id="114" dur="indefinite" restart="never" nodeType="tmRoot">
          <p:childTnLst>
            <p:seq>
              <p:cTn id="115" dur="indefinite" nodeType="mainSeq">
                <p:childTnLst>
                  <p:par>
                    <p:cTn id="116" fill="hold">
                      <p:stCondLst>
                        <p:cond delay="0"/>
                      </p:stCondLst>
                      <p:childTnLst>
                        <p:par>
                          <p:cTn id="117" fill="hold">
                            <p:stCondLst>
                              <p:cond delay="0"/>
                            </p:stCondLst>
                            <p:childTnLst>
                              <p:par>
                                <p:cTn id="118" nodeType="afterEffect" fill="hold" presetClass="entr" presetID="10">
                                  <p:stCondLst>
                                    <p:cond delay="0"/>
                                  </p:stCondLst>
                                  <p:childTnLst>
                                    <p:set>
                                      <p:cBhvr>
                                        <p:cTn id="119" dur="1" fill="hold">
                                          <p:stCondLst>
                                            <p:cond delay="0"/>
                                          </p:stCondLst>
                                        </p:cTn>
                                        <p:tgtEl>
                                          <p:spTgt spid="477"/>
                                        </p:tgtEl>
                                        <p:attrNameLst>
                                          <p:attrName>style.visibility</p:attrName>
                                        </p:attrNameLst>
                                      </p:cBhvr>
                                      <p:to>
                                        <p:strVal val="visible"/>
                                      </p:to>
                                    </p:set>
                                    <p:animEffect filter="fade" transition="in">
                                      <p:cBhvr additive="repl">
                                        <p:cTn id="120" dur="500"/>
                                        <p:tgtEl>
                                          <p:spTgt spid="477"/>
                                        </p:tgtEl>
                                      </p:cBhvr>
                                    </p:animEffect>
                                  </p:childTnLst>
                                </p:cTn>
                              </p:par>
                            </p:childTnLst>
                          </p:cTn>
                        </p:par>
                        <p:par>
                          <p:cTn id="121" fill="hold">
                            <p:stCondLst>
                              <p:cond delay="500"/>
                            </p:stCondLst>
                            <p:childTnLst>
                              <p:par>
                                <p:cTn id="122" nodeType="afterEffect" fill="hold" presetClass="entr" presetID="10">
                                  <p:stCondLst>
                                    <p:cond delay="0"/>
                                  </p:stCondLst>
                                  <p:childTnLst>
                                    <p:set>
                                      <p:cBhvr>
                                        <p:cTn id="123" dur="1" fill="hold">
                                          <p:stCondLst>
                                            <p:cond delay="0"/>
                                          </p:stCondLst>
                                        </p:cTn>
                                        <p:tgtEl>
                                          <p:spTgt spid="479"/>
                                        </p:tgtEl>
                                        <p:attrNameLst>
                                          <p:attrName>style.visibility</p:attrName>
                                        </p:attrNameLst>
                                      </p:cBhvr>
                                      <p:to>
                                        <p:strVal val="visible"/>
                                      </p:to>
                                    </p:set>
                                    <p:animEffect filter="fade" transition="in">
                                      <p:cBhvr additive="repl">
                                        <p:cTn id="124" dur="500"/>
                                        <p:tgtEl>
                                          <p:spTgt spid="479"/>
                                        </p:tgtEl>
                                      </p:cBhvr>
                                    </p:animEffect>
                                  </p:childTnLst>
                                </p:cTn>
                              </p:par>
                            </p:childTnLst>
                          </p:cTn>
                        </p:par>
                        <p:par>
                          <p:cTn id="125" fill="hold">
                            <p:stCondLst>
                              <p:cond delay="1000"/>
                            </p:stCondLst>
                            <p:childTnLst>
                              <p:par>
                                <p:cTn id="126" nodeType="afterEffect" fill="hold" presetClass="entr" presetID="10">
                                  <p:stCondLst>
                                    <p:cond delay="0"/>
                                  </p:stCondLst>
                                  <p:childTnLst>
                                    <p:set>
                                      <p:cBhvr>
                                        <p:cTn id="127" dur="1" fill="hold">
                                          <p:stCondLst>
                                            <p:cond delay="0"/>
                                          </p:stCondLst>
                                        </p:cTn>
                                        <p:tgtEl>
                                          <p:spTgt spid="478"/>
                                        </p:tgtEl>
                                        <p:attrNameLst>
                                          <p:attrName>style.visibility</p:attrName>
                                        </p:attrNameLst>
                                      </p:cBhvr>
                                      <p:to>
                                        <p:strVal val="visible"/>
                                      </p:to>
                                    </p:set>
                                    <p:animEffect filter="fade" transition="in">
                                      <p:cBhvr additive="repl">
                                        <p:cTn id="128" dur="5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4668480" y="1159920"/>
            <a:ext cx="4571640" cy="3125880"/>
          </a:xfrm>
          <a:prstGeom prst="rect">
            <a:avLst/>
          </a:prstGeom>
          <a:noFill/>
          <a:ln>
            <a:noFill/>
          </a:ln>
        </p:spPr>
        <p:style>
          <a:lnRef idx="0"/>
          <a:fillRef idx="0"/>
          <a:effectRef idx="0"/>
          <a:fontRef idx="minor"/>
        </p:style>
        <p:txBody>
          <a:bodyPr lIns="90000" rIns="90000" tIns="91440" bIns="91440" anchor="ctr">
            <a:noAutofit/>
          </a:bodyPr>
          <a:p>
            <a:pPr>
              <a:lnSpc>
                <a:spcPct val="200000"/>
              </a:lnSpc>
              <a:tabLst>
                <a:tab algn="l" pos="0"/>
              </a:tabLst>
            </a:pPr>
            <a:r>
              <a:rPr b="1" lang="en" sz="1200" spc="-1" strike="noStrike">
                <a:solidFill>
                  <a:srgbClr val="ffffff"/>
                </a:solidFill>
                <a:latin typeface="Roboto Condensed"/>
                <a:ea typeface="Roboto Condensed"/>
              </a:rPr>
              <a:t>#Config/packages/translation.yaml</a:t>
            </a:r>
            <a:endParaRPr b="0" lang="en-US" sz="1200" spc="-1" strike="noStrike">
              <a:latin typeface="Arial"/>
            </a:endParaRPr>
          </a:p>
          <a:p>
            <a:pPr>
              <a:lnSpc>
                <a:spcPct val="200000"/>
              </a:lnSpc>
              <a:tabLst>
                <a:tab algn="l" pos="0"/>
              </a:tabLst>
            </a:pPr>
            <a:r>
              <a:rPr b="1" lang="en-US" sz="1200" spc="-1" strike="noStrike">
                <a:solidFill>
                  <a:srgbClr val="f5ea15"/>
                </a:solidFill>
                <a:latin typeface="Roboto Condensed"/>
                <a:ea typeface="DejaVu Sans"/>
              </a:rPr>
              <a:t>F</a:t>
            </a:r>
            <a:r>
              <a:rPr b="1" lang="en" sz="1200" spc="-1" strike="noStrike">
                <a:solidFill>
                  <a:srgbClr val="f5ea15"/>
                </a:solidFill>
                <a:latin typeface="Roboto Condensed"/>
                <a:ea typeface="DejaVu Sans"/>
              </a:rPr>
              <a:t>ramework:</a:t>
            </a:r>
            <a:endParaRPr b="0" lang="en-US" sz="1200" spc="-1" strike="noStrike">
              <a:latin typeface="Arial"/>
            </a:endParaRPr>
          </a:p>
          <a:p>
            <a:pPr>
              <a:lnSpc>
                <a:spcPct val="200000"/>
              </a:lnSpc>
              <a:tabLst>
                <a:tab algn="l" pos="0"/>
              </a:tabLst>
            </a:pPr>
            <a:r>
              <a:rPr b="1" lang="en" sz="1200" spc="-1" strike="noStrike">
                <a:solidFill>
                  <a:srgbClr val="ffffff"/>
                </a:solidFill>
                <a:latin typeface="Roboto Condensed"/>
                <a:ea typeface="DejaVu Sans"/>
              </a:rPr>
              <a:t>      </a:t>
            </a:r>
            <a:r>
              <a:rPr b="1" lang="en" sz="1200" spc="-1" strike="noStrike">
                <a:solidFill>
                  <a:srgbClr val="f5ea15"/>
                </a:solidFill>
                <a:latin typeface="Roboto Condensed"/>
                <a:ea typeface="DejaVu Sans"/>
              </a:rPr>
              <a:t>default_locale: </a:t>
            </a:r>
            <a:r>
              <a:rPr b="1" lang="en" sz="1200" spc="-1" strike="noStrike">
                <a:solidFill>
                  <a:srgbClr val="ffffff"/>
                </a:solidFill>
                <a:latin typeface="Roboto Condensed"/>
                <a:ea typeface="DejaVu Sans"/>
              </a:rPr>
              <a:t>‘en’</a:t>
            </a:r>
            <a:endParaRPr b="0" lang="en-US" sz="1200" spc="-1" strike="noStrike">
              <a:latin typeface="Arial"/>
            </a:endParaRPr>
          </a:p>
          <a:p>
            <a:pPr>
              <a:lnSpc>
                <a:spcPct val="200000"/>
              </a:lnSpc>
              <a:tabLst>
                <a:tab algn="l" pos="0"/>
              </a:tabLst>
            </a:pPr>
            <a:r>
              <a:rPr b="1" lang="en" sz="1200" spc="-1" strike="noStrike">
                <a:solidFill>
                  <a:srgbClr val="ffffff"/>
                </a:solidFill>
                <a:latin typeface="Roboto Condensed"/>
                <a:ea typeface="DejaVu Sans"/>
              </a:rPr>
              <a:t>	</a:t>
            </a:r>
            <a:r>
              <a:rPr b="1" lang="en" sz="1200" spc="-1" strike="noStrike">
                <a:solidFill>
                  <a:srgbClr val="ffffff"/>
                </a:solidFill>
                <a:latin typeface="Roboto Condensed"/>
                <a:ea typeface="DejaVu Sans"/>
              </a:rPr>
              <a:t>           </a:t>
            </a:r>
            <a:r>
              <a:rPr b="1" lang="en" sz="1200" spc="-1" strike="noStrike">
                <a:solidFill>
                  <a:srgbClr val="f5ea15"/>
                </a:solidFill>
                <a:latin typeface="Roboto Condensed"/>
                <a:ea typeface="DejaVu Sans"/>
              </a:rPr>
              <a:t> </a:t>
            </a:r>
            <a:r>
              <a:rPr b="1" lang="en" sz="1200" spc="-1" strike="noStrike">
                <a:solidFill>
                  <a:srgbClr val="f5ea15"/>
                </a:solidFill>
                <a:latin typeface="Roboto Condensed"/>
                <a:ea typeface="DejaVu Sans"/>
              </a:rPr>
              <a:t>translator:</a:t>
            </a:r>
            <a:endParaRPr b="0" lang="en-US" sz="1200" spc="-1" strike="noStrike">
              <a:latin typeface="Arial"/>
            </a:endParaRPr>
          </a:p>
          <a:p>
            <a:pPr>
              <a:lnSpc>
                <a:spcPct val="200000"/>
              </a:lnSpc>
              <a:tabLst>
                <a:tab algn="l" pos="0"/>
              </a:tabLst>
            </a:pPr>
            <a:r>
              <a:rPr b="1" lang="en" sz="1200" spc="-1" strike="noStrike">
                <a:solidFill>
                  <a:srgbClr val="ffffff"/>
                </a:solidFill>
                <a:latin typeface="Roboto Condensed"/>
                <a:ea typeface="DejaVu Sans"/>
              </a:rPr>
              <a:t>	</a:t>
            </a:r>
            <a:r>
              <a:rPr b="1" lang="en" sz="1200" spc="-1" strike="noStrike">
                <a:solidFill>
                  <a:srgbClr val="f5ea15"/>
                </a:solidFill>
                <a:latin typeface="Roboto Condensed"/>
                <a:ea typeface="DejaVu Sans"/>
              </a:rPr>
              <a:t>                  </a:t>
            </a:r>
            <a:r>
              <a:rPr b="1" lang="en" sz="1200" spc="-1" strike="noStrike">
                <a:solidFill>
                  <a:srgbClr val="f5ea15"/>
                </a:solidFill>
                <a:latin typeface="Roboto Condensed"/>
                <a:ea typeface="DejaVu Sans"/>
              </a:rPr>
              <a:t>fallbacks: </a:t>
            </a:r>
            <a:endParaRPr b="0" lang="en-US" sz="1200" spc="-1" strike="noStrike">
              <a:latin typeface="Arial"/>
            </a:endParaRPr>
          </a:p>
          <a:p>
            <a:pPr>
              <a:lnSpc>
                <a:spcPct val="200000"/>
              </a:lnSpc>
              <a:tabLst>
                <a:tab algn="l" pos="0"/>
              </a:tabLst>
            </a:pPr>
            <a:r>
              <a:rPr b="1" lang="en" sz="1200" spc="-1" strike="noStrike">
                <a:solidFill>
                  <a:srgbClr val="ffffff"/>
                </a:solidFill>
                <a:latin typeface="Roboto Condensed"/>
                <a:ea typeface="DejaVu Sans"/>
              </a:rPr>
              <a:t>                        </a:t>
            </a:r>
            <a:r>
              <a:rPr b="1" lang="en" sz="1200" spc="-1" strike="noStrike">
                <a:solidFill>
                  <a:srgbClr val="ffffff"/>
                </a:solidFill>
                <a:latin typeface="Roboto Condensed"/>
                <a:ea typeface="DejaVu Sans"/>
              </a:rPr>
              <a:t>- en</a:t>
            </a:r>
            <a:endParaRPr b="0" lang="en-US" sz="1200" spc="-1" strike="noStrike">
              <a:latin typeface="Arial"/>
            </a:endParaRPr>
          </a:p>
          <a:p>
            <a:pPr algn="ctr">
              <a:lnSpc>
                <a:spcPct val="100000"/>
              </a:lnSpc>
              <a:tabLst>
                <a:tab algn="l" pos="0"/>
              </a:tabLst>
            </a:pPr>
            <a:br/>
            <a:endParaRPr b="0" lang="en-US" sz="1200" spc="-1" strike="noStrike">
              <a:latin typeface="Arial"/>
            </a:endParaRPr>
          </a:p>
        </p:txBody>
      </p:sp>
      <p:sp>
        <p:nvSpPr>
          <p:cNvPr id="482" name="CustomShape 2"/>
          <p:cNvSpPr/>
          <p:nvPr/>
        </p:nvSpPr>
        <p:spPr>
          <a:xfrm>
            <a:off x="1212480" y="1005840"/>
            <a:ext cx="3062880" cy="3143160"/>
          </a:xfrm>
          <a:prstGeom prst="rect">
            <a:avLst/>
          </a:prstGeom>
          <a:solidFill>
            <a:srgbClr val="ffffff"/>
          </a:solidFill>
          <a:ln>
            <a:solidFill>
              <a:srgbClr val="ffffff"/>
            </a:solidFill>
          </a:ln>
        </p:spPr>
        <p:style>
          <a:lnRef idx="0"/>
          <a:fillRef idx="0"/>
          <a:effectRef idx="0"/>
          <a:fontRef idx="minor"/>
        </p:style>
      </p:sp>
      <p:sp>
        <p:nvSpPr>
          <p:cNvPr id="483" name="CustomShape 3"/>
          <p:cNvSpPr/>
          <p:nvPr/>
        </p:nvSpPr>
        <p:spPr>
          <a:xfrm>
            <a:off x="1212480" y="2145960"/>
            <a:ext cx="3147120" cy="431280"/>
          </a:xfrm>
          <a:prstGeom prst="rect">
            <a:avLst/>
          </a:prstGeom>
          <a:noFill/>
          <a:ln>
            <a:noFill/>
          </a:ln>
        </p:spPr>
        <p:style>
          <a:lnRef idx="0"/>
          <a:fillRef idx="0"/>
          <a:effectRef idx="0"/>
          <a:fontRef idx="minor"/>
        </p:style>
        <p:txBody>
          <a:bodyPr lIns="90000" rIns="90000" tIns="45000" bIns="45000">
            <a:noAutofit/>
          </a:bodyPr>
          <a:p>
            <a:pPr marL="285840" indent="-285480">
              <a:lnSpc>
                <a:spcPct val="100000"/>
              </a:lnSpc>
              <a:buClr>
                <a:srgbClr val="000000"/>
              </a:buClr>
              <a:buFont typeface="Arial"/>
              <a:buChar char="•"/>
            </a:pPr>
            <a:r>
              <a:rPr b="0" lang="fr-FR" sz="1400" spc="-1" strike="noStrike">
                <a:solidFill>
                  <a:srgbClr val="000000"/>
                </a:solidFill>
                <a:latin typeface="Arial"/>
                <a:ea typeface="DejaVu Sans"/>
              </a:rPr>
              <a:t>Lors de l’installation, un fichier translation.yaml sera créer dans notre dossier config</a:t>
            </a:r>
            <a:endParaRPr b="0" lang="en-US" sz="1400" spc="-1" strike="noStrike">
              <a:latin typeface="Arial"/>
            </a:endParaRPr>
          </a:p>
        </p:txBody>
      </p:sp>
      <p:sp>
        <p:nvSpPr>
          <p:cNvPr id="484" name="CustomShape 4"/>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6</a:t>
            </a:r>
            <a:endParaRPr b="0" lang="en-US" sz="1000" spc="-1" strike="noStrike">
              <a:latin typeface="Arial"/>
            </a:endParaRPr>
          </a:p>
        </p:txBody>
      </p:sp>
    </p:spTree>
  </p:cSld>
  <p:transition spd="slow">
    <p:push dir="u"/>
  </p:transition>
  <p:timing>
    <p:tnLst>
      <p:par>
        <p:cTn id="129" dur="indefinite" restart="never" nodeType="tmRoot">
          <p:childTnLst>
            <p:seq>
              <p:cTn id="130" dur="indefinite" nodeType="mainSeq">
                <p:childTnLst>
                  <p:par>
                    <p:cTn id="131" fill="hold">
                      <p:stCondLst>
                        <p:cond delay="0"/>
                      </p:stCondLst>
                      <p:childTnLst>
                        <p:par>
                          <p:cTn id="132" fill="hold">
                            <p:stCondLst>
                              <p:cond delay="0"/>
                            </p:stCondLst>
                            <p:childTnLst>
                              <p:par>
                                <p:cTn id="133" nodeType="afterEffect" fill="hold" presetClass="entr" presetID="10">
                                  <p:stCondLst>
                                    <p:cond delay="0"/>
                                  </p:stCondLst>
                                  <p:childTnLst>
                                    <p:set>
                                      <p:cBhvr>
                                        <p:cTn id="134" dur="1" fill="hold">
                                          <p:stCondLst>
                                            <p:cond delay="0"/>
                                          </p:stCondLst>
                                        </p:cTn>
                                        <p:tgtEl>
                                          <p:spTgt spid="483"/>
                                        </p:tgtEl>
                                        <p:attrNameLst>
                                          <p:attrName>style.visibility</p:attrName>
                                        </p:attrNameLst>
                                      </p:cBhvr>
                                      <p:to>
                                        <p:strVal val="visible"/>
                                      </p:to>
                                    </p:set>
                                    <p:animEffect filter="fade" transition="in">
                                      <p:cBhvr additive="repl">
                                        <p:cTn id="135" dur="500"/>
                                        <p:tgtEl>
                                          <p:spTgt spid="483"/>
                                        </p:tgtEl>
                                      </p:cBhvr>
                                    </p:animEffect>
                                  </p:childTnLst>
                                </p:cTn>
                              </p:par>
                            </p:childTnLst>
                          </p:cTn>
                        </p:par>
                        <p:par>
                          <p:cTn id="136" fill="hold">
                            <p:stCondLst>
                              <p:cond delay="500"/>
                            </p:stCondLst>
                            <p:childTnLst>
                              <p:par>
                                <p:cTn id="137" nodeType="afterEffect" fill="hold" presetClass="entr" presetID="10">
                                  <p:stCondLst>
                                    <p:cond delay="0"/>
                                  </p:stCondLst>
                                  <p:childTnLst>
                                    <p:set>
                                      <p:cBhvr>
                                        <p:cTn id="138" dur="1" fill="hold">
                                          <p:stCondLst>
                                            <p:cond delay="0"/>
                                          </p:stCondLst>
                                        </p:cTn>
                                        <p:tgtEl>
                                          <p:spTgt spid="481"/>
                                        </p:tgtEl>
                                        <p:attrNameLst>
                                          <p:attrName>style.visibility</p:attrName>
                                        </p:attrNameLst>
                                      </p:cBhvr>
                                      <p:to>
                                        <p:strVal val="visible"/>
                                      </p:to>
                                    </p:set>
                                    <p:animEffect filter="fade" transition="in">
                                      <p:cBhvr additive="repl">
                                        <p:cTn id="139" dur="5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CustomShape 1"/>
          <p:cNvSpPr/>
          <p:nvPr/>
        </p:nvSpPr>
        <p:spPr>
          <a:xfrm>
            <a:off x="4066920" y="1147320"/>
            <a:ext cx="961920" cy="4496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000000"/>
                </a:solidFill>
                <a:latin typeface="Roboto Condensed"/>
                <a:ea typeface="Roboto Condensed"/>
              </a:rPr>
              <a:t>02</a:t>
            </a:r>
            <a:endParaRPr b="0" lang="en-US" sz="2800" spc="-1" strike="noStrike">
              <a:latin typeface="Arial"/>
            </a:endParaRPr>
          </a:p>
        </p:txBody>
      </p:sp>
      <p:sp>
        <p:nvSpPr>
          <p:cNvPr id="486" name="CustomShape 2"/>
          <p:cNvSpPr/>
          <p:nvPr/>
        </p:nvSpPr>
        <p:spPr>
          <a:xfrm>
            <a:off x="2499840" y="3904920"/>
            <a:ext cx="4043880" cy="3265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spcAft>
                <a:spcPts val="1599"/>
              </a:spcAft>
              <a:tabLst>
                <a:tab algn="l" pos="0"/>
              </a:tabLst>
            </a:pPr>
            <a:r>
              <a:rPr b="0" lang="en" sz="1600" spc="-1" strike="noStrike">
                <a:solidFill>
                  <a:srgbClr val="efeeef"/>
                </a:solidFill>
                <a:latin typeface="Cairo"/>
                <a:ea typeface="Cairo"/>
              </a:rPr>
              <a:t>Utilisation</a:t>
            </a:r>
            <a:endParaRPr b="0" lang="en-US" sz="1600" spc="-1" strike="noStrike">
              <a:latin typeface="Arial"/>
            </a:endParaRPr>
          </a:p>
        </p:txBody>
      </p:sp>
      <p:sp>
        <p:nvSpPr>
          <p:cNvPr id="487" name="CustomShape 3"/>
          <p:cNvSpPr/>
          <p:nvPr/>
        </p:nvSpPr>
        <p:spPr>
          <a:xfrm>
            <a:off x="2596320" y="2275920"/>
            <a:ext cx="3851280" cy="1292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1600" spc="-1" strike="noStrike">
                <a:solidFill>
                  <a:srgbClr val="f5ea15"/>
                </a:solidFill>
                <a:latin typeface="Roboto Condensed"/>
                <a:ea typeface="Roboto Condensed"/>
              </a:rPr>
              <a:t>Implémentation</a:t>
            </a:r>
            <a:endParaRPr b="0" lang="en-US" sz="1600" spc="-1" strike="noStrike">
              <a:latin typeface="Arial"/>
            </a:endParaRPr>
          </a:p>
        </p:txBody>
      </p:sp>
      <p:sp>
        <p:nvSpPr>
          <p:cNvPr id="488" name="CustomShape 4"/>
          <p:cNvSpPr/>
          <p:nvPr/>
        </p:nvSpPr>
        <p:spPr>
          <a:xfrm>
            <a:off x="4137120" y="4797360"/>
            <a:ext cx="82116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000" spc="-1" strike="noStrike">
                <a:solidFill>
                  <a:srgbClr val="000000"/>
                </a:solidFill>
                <a:latin typeface="Times New Roman"/>
                <a:ea typeface="Ebrima"/>
              </a:rPr>
              <a:t>7</a:t>
            </a:r>
            <a:endParaRPr b="0" lang="en-US" sz="1000" spc="-1" strike="noStrike">
              <a:latin typeface="Arial"/>
            </a:endParaRPr>
          </a:p>
        </p:txBody>
      </p:sp>
    </p:spTree>
  </p:cSld>
  <p:transition spd="slow">
    <p:push dir="u"/>
  </p:transition>
  <p:timing>
    <p:tnLst>
      <p:par>
        <p:cTn id="140" dur="indefinite" restart="never" nodeType="tmRoot">
          <p:childTnLst>
            <p:seq>
              <p:cTn id="141" dur="indefinite" nodeType="mainSeq">
                <p:childTnLst>
                  <p:par>
                    <p:cTn id="142" fill="hold">
                      <p:stCondLst>
                        <p:cond delay="0"/>
                      </p:stCondLst>
                      <p:childTnLst>
                        <p:par>
                          <p:cTn id="143" fill="hold">
                            <p:stCondLst>
                              <p:cond delay="0"/>
                            </p:stCondLst>
                            <p:childTnLst>
                              <p:par>
                                <p:cTn id="144" nodeType="afterEffect" fill="hold" presetClass="entr" presetID="10">
                                  <p:stCondLst>
                                    <p:cond delay="0"/>
                                  </p:stCondLst>
                                  <p:childTnLst>
                                    <p:set>
                                      <p:cBhvr>
                                        <p:cTn id="145" dur="1" fill="hold">
                                          <p:stCondLst>
                                            <p:cond delay="0"/>
                                          </p:stCondLst>
                                        </p:cTn>
                                        <p:tgtEl>
                                          <p:spTgt spid="485"/>
                                        </p:tgtEl>
                                        <p:attrNameLst>
                                          <p:attrName>style.visibility</p:attrName>
                                        </p:attrNameLst>
                                      </p:cBhvr>
                                      <p:to>
                                        <p:strVal val="visible"/>
                                      </p:to>
                                    </p:set>
                                    <p:animEffect filter="fade" transition="in">
                                      <p:cBhvr additive="repl">
                                        <p:cTn id="146" dur="500"/>
                                        <p:tgtEl>
                                          <p:spTgt spid="485"/>
                                        </p:tgtEl>
                                      </p:cBhvr>
                                    </p:animEffect>
                                  </p:childTnLst>
                                </p:cTn>
                              </p:par>
                            </p:childTnLst>
                          </p:cTn>
                        </p:par>
                        <p:par>
                          <p:cTn id="147" fill="hold">
                            <p:stCondLst>
                              <p:cond delay="500"/>
                            </p:stCondLst>
                            <p:childTnLst>
                              <p:par>
                                <p:cTn id="148" nodeType="afterEffect" fill="hold" presetClass="entr" presetID="10">
                                  <p:stCondLst>
                                    <p:cond delay="0"/>
                                  </p:stCondLst>
                                  <p:childTnLst>
                                    <p:set>
                                      <p:cBhvr>
                                        <p:cTn id="149" dur="1" fill="hold">
                                          <p:stCondLst>
                                            <p:cond delay="0"/>
                                          </p:stCondLst>
                                        </p:cTn>
                                        <p:tgtEl>
                                          <p:spTgt spid="487"/>
                                        </p:tgtEl>
                                        <p:attrNameLst>
                                          <p:attrName>style.visibility</p:attrName>
                                        </p:attrNameLst>
                                      </p:cBhvr>
                                      <p:to>
                                        <p:strVal val="visible"/>
                                      </p:to>
                                    </p:set>
                                    <p:animEffect filter="fade" transition="in">
                                      <p:cBhvr additive="repl">
                                        <p:cTn id="150" dur="500"/>
                                        <p:tgtEl>
                                          <p:spTgt spid="487"/>
                                        </p:tgtEl>
                                      </p:cBhvr>
                                    </p:animEffect>
                                  </p:childTnLst>
                                </p:cTn>
                              </p:par>
                            </p:childTnLst>
                          </p:cTn>
                        </p:par>
                        <p:par>
                          <p:cTn id="151" fill="hold">
                            <p:stCondLst>
                              <p:cond delay="1000"/>
                            </p:stCondLst>
                            <p:childTnLst>
                              <p:par>
                                <p:cTn id="152" nodeType="afterEffect" fill="hold" presetClass="entr" presetID="10">
                                  <p:stCondLst>
                                    <p:cond delay="0"/>
                                  </p:stCondLst>
                                  <p:childTnLst>
                                    <p:set>
                                      <p:cBhvr>
                                        <p:cTn id="153" dur="1" fill="hold">
                                          <p:stCondLst>
                                            <p:cond delay="0"/>
                                          </p:stCondLst>
                                        </p:cTn>
                                        <p:tgtEl>
                                          <p:spTgt spid="486"/>
                                        </p:tgtEl>
                                        <p:attrNameLst>
                                          <p:attrName>style.visibility</p:attrName>
                                        </p:attrNameLst>
                                      </p:cBhvr>
                                      <p:to>
                                        <p:strVal val="visible"/>
                                      </p:to>
                                    </p:set>
                                    <p:animEffect filter="fade" transition="in">
                                      <p:cBhvr additive="repl">
                                        <p:cTn id="154" dur="500"/>
                                        <p:tgtEl>
                                          <p:spTgt spid="4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2c2c2"/>
      </a:dk2>
      <a:lt2>
        <a:srgbClr val="f5ea15"/>
      </a:lt2>
      <a:accent1>
        <a:srgbClr val="504f4f"/>
      </a:accent1>
      <a:accent2>
        <a:srgbClr val="e2db5b"/>
      </a:accent2>
      <a:accent3>
        <a:srgbClr val="000000"/>
      </a:accent3>
      <a:accent4>
        <a:srgbClr val="efeeef"/>
      </a:accent4>
      <a:accent5>
        <a:srgbClr val="c2c2c2"/>
      </a:accent5>
      <a:accent6>
        <a:srgbClr val="f5ea15"/>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2c2c2"/>
      </a:dk2>
      <a:lt2>
        <a:srgbClr val="f5ea15"/>
      </a:lt2>
      <a:accent1>
        <a:srgbClr val="504f4f"/>
      </a:accent1>
      <a:accent2>
        <a:srgbClr val="e2db5b"/>
      </a:accent2>
      <a:accent3>
        <a:srgbClr val="000000"/>
      </a:accent3>
      <a:accent4>
        <a:srgbClr val="efeeef"/>
      </a:accent4>
      <a:accent5>
        <a:srgbClr val="c2c2c2"/>
      </a:accent5>
      <a:accent6>
        <a:srgbClr val="f5ea15"/>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2c2c2"/>
      </a:dk2>
      <a:lt2>
        <a:srgbClr val="f5ea15"/>
      </a:lt2>
      <a:accent1>
        <a:srgbClr val="504f4f"/>
      </a:accent1>
      <a:accent2>
        <a:srgbClr val="e2db5b"/>
      </a:accent2>
      <a:accent3>
        <a:srgbClr val="000000"/>
      </a:accent3>
      <a:accent4>
        <a:srgbClr val="efeeef"/>
      </a:accent4>
      <a:accent5>
        <a:srgbClr val="c2c2c2"/>
      </a:accent5>
      <a:accent6>
        <a:srgbClr val="f5ea15"/>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2c2c2"/>
      </a:dk2>
      <a:lt2>
        <a:srgbClr val="f5ea15"/>
      </a:lt2>
      <a:accent1>
        <a:srgbClr val="504f4f"/>
      </a:accent1>
      <a:accent2>
        <a:srgbClr val="e2db5b"/>
      </a:accent2>
      <a:accent3>
        <a:srgbClr val="000000"/>
      </a:accent3>
      <a:accent4>
        <a:srgbClr val="efeeef"/>
      </a:accent4>
      <a:accent5>
        <a:srgbClr val="c2c2c2"/>
      </a:accent5>
      <a:accent6>
        <a:srgbClr val="f5ea15"/>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2c2c2"/>
      </a:dk2>
      <a:lt2>
        <a:srgbClr val="f5ea15"/>
      </a:lt2>
      <a:accent1>
        <a:srgbClr val="504f4f"/>
      </a:accent1>
      <a:accent2>
        <a:srgbClr val="e2db5b"/>
      </a:accent2>
      <a:accent3>
        <a:srgbClr val="000000"/>
      </a:accent3>
      <a:accent4>
        <a:srgbClr val="efeeef"/>
      </a:accent4>
      <a:accent5>
        <a:srgbClr val="c2c2c2"/>
      </a:accent5>
      <a:accent6>
        <a:srgbClr val="f5ea15"/>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2c2c2"/>
      </a:dk2>
      <a:lt2>
        <a:srgbClr val="f5ea15"/>
      </a:lt2>
      <a:accent1>
        <a:srgbClr val="504f4f"/>
      </a:accent1>
      <a:accent2>
        <a:srgbClr val="e2db5b"/>
      </a:accent2>
      <a:accent3>
        <a:srgbClr val="000000"/>
      </a:accent3>
      <a:accent4>
        <a:srgbClr val="efeeef"/>
      </a:accent4>
      <a:accent5>
        <a:srgbClr val="c2c2c2"/>
      </a:accent5>
      <a:accent6>
        <a:srgbClr val="f5ea15"/>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c2c2c2"/>
      </a:dk2>
      <a:lt2>
        <a:srgbClr val="f5ea15"/>
      </a:lt2>
      <a:accent1>
        <a:srgbClr val="504f4f"/>
      </a:accent1>
      <a:accent2>
        <a:srgbClr val="e2db5b"/>
      </a:accent2>
      <a:accent3>
        <a:srgbClr val="000000"/>
      </a:accent3>
      <a:accent4>
        <a:srgbClr val="efeeef"/>
      </a:accent4>
      <a:accent5>
        <a:srgbClr val="c2c2c2"/>
      </a:accent5>
      <a:accent6>
        <a:srgbClr val="f5ea15"/>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c2c2c2"/>
      </a:dk2>
      <a:lt2>
        <a:srgbClr val="f5ea15"/>
      </a:lt2>
      <a:accent1>
        <a:srgbClr val="504f4f"/>
      </a:accent1>
      <a:accent2>
        <a:srgbClr val="e2db5b"/>
      </a:accent2>
      <a:accent3>
        <a:srgbClr val="000000"/>
      </a:accent3>
      <a:accent4>
        <a:srgbClr val="efeeef"/>
      </a:accent4>
      <a:accent5>
        <a:srgbClr val="c2c2c2"/>
      </a:accent5>
      <a:accent6>
        <a:srgbClr val="f5ea15"/>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188</TotalTime>
  <Application>LibreOffice/6.4.7.2$Linux_X86_64 LibreOffice_project/40$Build-2</Application>
  <Words>340</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zied dhf</dc:creator>
  <dc:description/>
  <dc:language>en-US</dc:language>
  <cp:lastModifiedBy/>
  <dcterms:modified xsi:type="dcterms:W3CDTF">2021-12-13T07:51:05Z</dcterms:modified>
  <cp:revision>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