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6" r:id="rId1"/>
  </p:sldMasterIdLst>
  <p:notesMasterIdLst>
    <p:notesMasterId r:id="rId24"/>
  </p:notesMasterIdLst>
  <p:sldIdLst>
    <p:sldId id="256" r:id="rId2"/>
    <p:sldId id="257" r:id="rId3"/>
    <p:sldId id="262" r:id="rId4"/>
    <p:sldId id="263" r:id="rId5"/>
    <p:sldId id="266" r:id="rId6"/>
    <p:sldId id="258" r:id="rId7"/>
    <p:sldId id="260" r:id="rId8"/>
    <p:sldId id="265" r:id="rId9"/>
    <p:sldId id="271" r:id="rId10"/>
    <p:sldId id="268" r:id="rId11"/>
    <p:sldId id="279" r:id="rId12"/>
    <p:sldId id="278" r:id="rId13"/>
    <p:sldId id="267" r:id="rId14"/>
    <p:sldId id="272" r:id="rId15"/>
    <p:sldId id="273" r:id="rId16"/>
    <p:sldId id="274" r:id="rId17"/>
    <p:sldId id="259" r:id="rId18"/>
    <p:sldId id="275" r:id="rId19"/>
    <p:sldId id="269" r:id="rId20"/>
    <p:sldId id="276" r:id="rId21"/>
    <p:sldId id="270" r:id="rId22"/>
    <p:sldId id="277" r:id="rId2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7" d="100"/>
          <a:sy n="97" d="100"/>
        </p:scale>
        <p:origin x="-522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7330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NickSalkowski/pithr/tree/ma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.berkeley.edu/~s133/date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wp-content/uploads/2015/02/data-wrangling-cheatsheet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Managing Chaos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poorly...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an “R studio project”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WHY: makes a new folder with everything you need to replicate an analysis</a:t>
            </a:r>
          </a:p>
          <a:p>
            <a:pPr lvl="1"/>
            <a:r>
              <a:rPr lang="en-US" dirty="0" smtClean="0"/>
              <a:t>Scripts, outputs, data files</a:t>
            </a:r>
          </a:p>
          <a:p>
            <a:pPr lvl="1"/>
            <a:r>
              <a:rPr lang="en-US" dirty="0" smtClean="0"/>
              <a:t>All file references will “move” with the project file</a:t>
            </a:r>
          </a:p>
          <a:p>
            <a:r>
              <a:rPr lang="en-US" dirty="0" smtClean="0"/>
              <a:t>File—&gt;”New Project”</a:t>
            </a:r>
          </a:p>
          <a:p>
            <a:r>
              <a:rPr lang="en-US" dirty="0" smtClean="0"/>
              <a:t>Use references to folders WITHIN this folder when you need to call to data files, save outputs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pic>
        <p:nvPicPr>
          <p:cNvPr id="4" name="Picture 3" descr="Screen Shot 2015-04-12 at 10.56.15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52549" y="1375749"/>
            <a:ext cx="2814018" cy="2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4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documents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Separate analysis from data cleaning</a:t>
            </a:r>
          </a:p>
          <a:p>
            <a:pPr>
              <a:spcBef>
                <a:spcPts val="0"/>
              </a:spcBef>
            </a:pPr>
            <a:r>
              <a:rPr lang="en-US" dirty="0"/>
              <a:t>Separate analyses </a:t>
            </a:r>
            <a:r>
              <a:rPr lang="en-US" dirty="0" smtClean="0"/>
              <a:t>of the same data into </a:t>
            </a:r>
            <a:r>
              <a:rPr lang="en-US" dirty="0"/>
              <a:t>different </a:t>
            </a:r>
            <a:r>
              <a:rPr lang="en-US" dirty="0" smtClean="0"/>
              <a:t>documents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Loops to process, documents to communicate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915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up a document for reproducibility</a:t>
            </a:r>
            <a:endParaRPr lang="en-US" dirty="0"/>
          </a:p>
        </p:txBody>
      </p:sp>
      <p:pic>
        <p:nvPicPr>
          <p:cNvPr id="6" name="Picture 5" descr="Screen Shot 2015-04-13 at 12.1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9" y="1781867"/>
            <a:ext cx="7793023" cy="327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everything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3527249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Pithr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https://github.com/NickSalkowski/pithr/tree/</a:t>
            </a:r>
            <a:r>
              <a:rPr lang="en-US" dirty="0" smtClean="0">
                <a:hlinkClick r:id="rId2"/>
              </a:rPr>
              <a:t>master</a:t>
            </a:r>
            <a:endParaRPr lang="en-US" dirty="0" smtClean="0"/>
          </a:p>
          <a:p>
            <a:r>
              <a:rPr lang="en-US" dirty="0" smtClean="0"/>
              <a:t>&gt;library(</a:t>
            </a:r>
            <a:r>
              <a:rPr lang="en-US" dirty="0" err="1" smtClean="0"/>
              <a:t>pithr</a:t>
            </a:r>
            <a:r>
              <a:rPr lang="en-US" dirty="0" smtClean="0"/>
              <a:t>)</a:t>
            </a:r>
          </a:p>
          <a:p>
            <a:r>
              <a:rPr lang="en-US" dirty="0"/>
              <a:t>&gt;</a:t>
            </a:r>
            <a:r>
              <a:rPr lang="en-US" dirty="0" smtClean="0"/>
              <a:t>pith</a:t>
            </a:r>
            <a:r>
              <a:rPr lang="en-US" dirty="0"/>
              <a:t>(iris)</a:t>
            </a:r>
          </a:p>
          <a:p>
            <a:r>
              <a:rPr lang="en-US" dirty="0" smtClean="0"/>
              <a:t>&gt;pithy(..)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605" y="3280243"/>
            <a:ext cx="2893395" cy="1769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851" y="2751500"/>
            <a:ext cx="3513537" cy="2149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3388" y="1294824"/>
            <a:ext cx="2831693" cy="17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7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for common sources of Chaos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NA values when coming from SPSS?</a:t>
            </a:r>
          </a:p>
          <a:p>
            <a:r>
              <a:rPr lang="en-US" b="1" dirty="0" smtClean="0"/>
              <a:t>Dates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Posix</a:t>
            </a:r>
            <a:r>
              <a:rPr lang="en-US" dirty="0" smtClean="0"/>
              <a:t> </a:t>
            </a:r>
            <a:r>
              <a:rPr lang="en-US" dirty="0"/>
              <a:t>decoded: </a:t>
            </a:r>
            <a:r>
              <a:rPr lang="en-US" dirty="0">
                <a:hlinkClick r:id="rId2"/>
              </a:rPr>
              <a:t>http://www.stat.berkeley.edu/~s133/</a:t>
            </a:r>
            <a:r>
              <a:rPr lang="en-US" dirty="0" smtClean="0">
                <a:hlinkClick r:id="rId2"/>
              </a:rPr>
              <a:t>dates.html</a:t>
            </a:r>
            <a:endParaRPr lang="en-US" dirty="0" smtClean="0"/>
          </a:p>
          <a:p>
            <a:r>
              <a:rPr lang="en-US" dirty="0" smtClean="0"/>
              <a:t>Check Factor levels and labels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(), head(), summary()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6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cheat sheet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http://www.rstudio.com/wp-content/uploads/2015/02/data-wrangling-</a:t>
            </a:r>
            <a:r>
              <a:rPr lang="en-US" dirty="0" smtClean="0">
                <a:hlinkClick r:id="rId2"/>
              </a:rPr>
              <a:t>cheatsheet.pdf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hinking made explicit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8738161" cy="1526449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Headings in RMD</a:t>
            </a:r>
          </a:p>
          <a:p>
            <a:pPr lvl="1"/>
            <a:r>
              <a:rPr lang="en-US" dirty="0" smtClean="0"/>
              <a:t>#,##,###,#### end up in TOC</a:t>
            </a:r>
          </a:p>
          <a:p>
            <a:r>
              <a:rPr lang="en-US" dirty="0" smtClean="0"/>
              <a:t>Text between chunks explains your thinking/reasoning, conclusions</a:t>
            </a:r>
          </a:p>
          <a:p>
            <a:r>
              <a:rPr lang="en-US" dirty="0" smtClean="0"/>
              <a:t>Comments in scripts tells you mechanisms of code</a:t>
            </a:r>
          </a:p>
          <a:p>
            <a:pPr lvl="1"/>
            <a:r>
              <a:rPr lang="en-US" dirty="0" smtClean="0"/>
              <a:t>Echo=TRUE/echo=FALSE</a:t>
            </a:r>
            <a:endParaRPr lang="en-US" dirty="0"/>
          </a:p>
        </p:txBody>
      </p:sp>
      <p:pic>
        <p:nvPicPr>
          <p:cNvPr id="9" name="Content Placeholder 8" descr="Screen Shot 2015-04-12 at 11.43.03 P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995" b="-57995"/>
          <a:stretch>
            <a:fillRect/>
          </a:stretch>
        </p:blipFill>
        <p:spPr>
          <a:xfrm>
            <a:off x="659923" y="1704978"/>
            <a:ext cx="7122205" cy="4684291"/>
          </a:xfrm>
        </p:spPr>
      </p:pic>
    </p:spTree>
    <p:extLst>
      <p:ext uri="{BB962C8B-B14F-4D97-AF65-F5344CB8AC3E}">
        <p14:creationId xmlns:p14="http://schemas.microsoft.com/office/powerpoint/2010/main" val="211732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Chaotic outputs</a:t>
            </a:r>
            <a:endParaRPr lang="en" dirty="0"/>
          </a:p>
        </p:txBody>
      </p:sp>
      <p:pic>
        <p:nvPicPr>
          <p:cNvPr id="3" name="Picture 2" descr="Screen Shot 2015-04-12 at 11.5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39800"/>
            <a:ext cx="9144000" cy="324893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with others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Knit to html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toc</a:t>
            </a:r>
            <a:r>
              <a:rPr lang="en-US" dirty="0" smtClean="0"/>
              <a:t> on/off in header, echo=TRUE/FALSE)</a:t>
            </a:r>
          </a:p>
          <a:p>
            <a:r>
              <a:rPr lang="en-US" dirty="0" smtClean="0"/>
              <a:t>Open in browser and resave as either .</a:t>
            </a:r>
            <a:r>
              <a:rPr lang="en-US" dirty="0" err="1" smtClean="0"/>
              <a:t>pdf</a:t>
            </a:r>
            <a:r>
              <a:rPr lang="en-US" dirty="0" smtClean="0"/>
              <a:t>/html</a:t>
            </a:r>
            <a:endParaRPr lang="en-US" dirty="0"/>
          </a:p>
        </p:txBody>
      </p:sp>
      <p:pic>
        <p:nvPicPr>
          <p:cNvPr id="7" name="Content Placeholder 6" descr="Screen Shot 2015-04-13 at 12.06.25 AM.pn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12" b="-912"/>
          <a:stretch>
            <a:fillRect/>
          </a:stretch>
        </p:blipFill>
        <p:spPr>
          <a:xfrm>
            <a:off x="457200" y="1200150"/>
            <a:ext cx="4038600" cy="3394075"/>
          </a:xfrm>
        </p:spPr>
      </p:pic>
    </p:spTree>
    <p:extLst>
      <p:ext uri="{BB962C8B-B14F-4D97-AF65-F5344CB8AC3E}">
        <p14:creationId xmlns:p14="http://schemas.microsoft.com/office/powerpoint/2010/main" val="123259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to Google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Finish working, save and close out of R studio</a:t>
            </a:r>
          </a:p>
          <a:p>
            <a:r>
              <a:rPr lang="en-US" dirty="0" smtClean="0"/>
              <a:t>Drag anything that changed today into folder</a:t>
            </a:r>
          </a:p>
          <a:p>
            <a:r>
              <a:rPr lang="en-US" dirty="0" smtClean="0"/>
              <a:t>Keep old versions</a:t>
            </a:r>
            <a:endParaRPr lang="en-US" dirty="0"/>
          </a:p>
        </p:txBody>
      </p:sp>
      <p:pic>
        <p:nvPicPr>
          <p:cNvPr id="5" name="Content Placeholder 4" descr="Screen Shot 2015-04-12 at 11.06.17 PM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19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My expertise</a:t>
            </a:r>
            <a:endParaRPr lang="e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“high resolution” small N data sets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Individual outcome data</a:t>
            </a:r>
          </a:p>
          <a:p>
            <a:pPr lvl="1"/>
            <a:r>
              <a:rPr lang="en-US" dirty="0" smtClean="0"/>
              <a:t>Behavioral observations</a:t>
            </a:r>
          </a:p>
          <a:p>
            <a:r>
              <a:rPr lang="en-US" dirty="0" smtClean="0"/>
              <a:t>Provider outcomes</a:t>
            </a:r>
          </a:p>
          <a:p>
            <a:pPr lvl="1"/>
            <a:r>
              <a:rPr lang="en-US" dirty="0" smtClean="0"/>
              <a:t>Clinical data</a:t>
            </a:r>
          </a:p>
          <a:p>
            <a:pPr lvl="1"/>
            <a:r>
              <a:rPr lang="en-US" dirty="0" smtClean="0"/>
              <a:t>Test data</a:t>
            </a:r>
          </a:p>
          <a:p>
            <a:pPr lvl="1"/>
            <a:r>
              <a:rPr lang="en-US" dirty="0" smtClean="0"/>
              <a:t>Satisfaction/process indicators</a:t>
            </a:r>
          </a:p>
          <a:p>
            <a:r>
              <a:rPr lang="en-US" dirty="0" smtClean="0"/>
              <a:t>Single case behavioral data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less Chaos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Server installations of R</a:t>
            </a:r>
          </a:p>
          <a:p>
            <a:pPr lvl="1"/>
            <a:r>
              <a:rPr lang="en-US" dirty="0" smtClean="0"/>
              <a:t>OR at least use Packrat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version control</a:t>
            </a:r>
          </a:p>
          <a:p>
            <a:r>
              <a:rPr lang="en-US" dirty="0" smtClean="0"/>
              <a:t>Coach &amp; give immediate feedback to data creators</a:t>
            </a:r>
          </a:p>
          <a:p>
            <a:pPr lvl="1"/>
            <a:r>
              <a:rPr lang="en-US" dirty="0" smtClean="0"/>
              <a:t>Upload/ display widgets in Shiny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4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hoch0048@umn.edu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Chaos Lurk?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Small projects: </a:t>
            </a:r>
          </a:p>
          <a:p>
            <a:pPr lvl="1"/>
            <a:r>
              <a:rPr lang="en-US" dirty="0" smtClean="0"/>
              <a:t>dissertation studies/single publications</a:t>
            </a:r>
          </a:p>
          <a:p>
            <a:r>
              <a:rPr lang="en-US" dirty="0" smtClean="0"/>
              <a:t>Little continuity in University settings</a:t>
            </a:r>
          </a:p>
          <a:p>
            <a:r>
              <a:rPr lang="en-US" dirty="0" smtClean="0"/>
              <a:t>Results need to be reproducible (collaboration, replication)</a:t>
            </a:r>
          </a:p>
          <a:p>
            <a:r>
              <a:rPr lang="en-US" dirty="0" smtClean="0"/>
              <a:t>Methods and results are important within and between labs</a:t>
            </a:r>
          </a:p>
          <a:p>
            <a:r>
              <a:rPr lang="en-US" dirty="0" smtClean="0"/>
              <a:t>Constant change in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suggestions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Chaotic areas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90550" indent="-457200">
              <a:buClr>
                <a:schemeClr val="lt1"/>
              </a:buClr>
              <a:buSzPct val="80000"/>
            </a:pPr>
            <a:r>
              <a:rPr lang="en-US" dirty="0" smtClean="0"/>
              <a:t>Extant data sets</a:t>
            </a:r>
          </a:p>
          <a:p>
            <a:pPr marL="990600" lvl="1" indent="-457200">
              <a:buClr>
                <a:schemeClr val="lt1"/>
              </a:buClr>
              <a:buSzPct val="80000"/>
            </a:pPr>
            <a:r>
              <a:rPr lang="en-US" dirty="0" smtClean="0"/>
              <a:t>Other people are not you</a:t>
            </a:r>
          </a:p>
          <a:p>
            <a:pPr marL="590550" indent="-457200">
              <a:buClr>
                <a:schemeClr val="lt1"/>
              </a:buClr>
              <a:buSzPct val="80000"/>
            </a:pPr>
            <a:r>
              <a:rPr lang="en-US" dirty="0" smtClean="0"/>
              <a:t>Missing values</a:t>
            </a:r>
          </a:p>
          <a:p>
            <a:pPr marL="590550" indent="-457200">
              <a:buClr>
                <a:schemeClr val="lt1"/>
              </a:buClr>
              <a:buSzPct val="80000"/>
            </a:pPr>
            <a:r>
              <a:rPr lang="en-US" dirty="0" smtClean="0"/>
              <a:t>Mistakes in data entry</a:t>
            </a:r>
          </a:p>
          <a:p>
            <a:pPr marL="590550" indent="-457200">
              <a:buClr>
                <a:schemeClr val="lt1"/>
              </a:buClr>
              <a:buSzPct val="80000"/>
            </a:pPr>
            <a:r>
              <a:rPr lang="en-US" dirty="0" smtClean="0"/>
              <a:t>Data manipulation mistakes</a:t>
            </a:r>
          </a:p>
        </p:txBody>
      </p:sp>
    </p:spTree>
    <p:extLst>
      <p:ext uri="{BB962C8B-B14F-4D97-AF65-F5344CB8AC3E}">
        <p14:creationId xmlns:p14="http://schemas.microsoft.com/office/powerpoint/2010/main" val="17937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36965" y="205977"/>
            <a:ext cx="8821820" cy="11075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Suggestion 1:Leave a trail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90600" lvl="1" indent="-457200">
              <a:buClr>
                <a:schemeClr val="lt1"/>
              </a:buClr>
              <a:buSzPct val="80000"/>
            </a:pPr>
            <a:r>
              <a:rPr lang="en-US" dirty="0" smtClean="0"/>
              <a:t>Use M</a:t>
            </a:r>
            <a:r>
              <a:rPr lang="en" dirty="0" smtClean="0"/>
              <a:t>arkdown</a:t>
            </a:r>
            <a:r>
              <a:rPr lang="en-US" dirty="0" smtClean="0"/>
              <a:t> &amp; scripts as documents</a:t>
            </a:r>
          </a:p>
          <a:p>
            <a:pPr marL="1390650" lvl="2" indent="-457200">
              <a:buClr>
                <a:schemeClr val="lt1"/>
              </a:buClr>
              <a:buSzPct val="80000"/>
            </a:pPr>
            <a:r>
              <a:rPr lang="en-US" dirty="0"/>
              <a:t>W</a:t>
            </a:r>
            <a:r>
              <a:rPr lang="en-US" dirty="0" smtClean="0"/>
              <a:t>ritten for others to read</a:t>
            </a:r>
          </a:p>
          <a:p>
            <a:pPr marL="1314450" lvl="2" indent="-381000">
              <a:buClr>
                <a:schemeClr val="lt1"/>
              </a:buClr>
              <a:buSzPct val="80000"/>
              <a:buFont typeface="Arial"/>
              <a:buChar char="•"/>
            </a:pPr>
            <a:r>
              <a:rPr lang="en-US" dirty="0" smtClean="0"/>
              <a:t>‘</a:t>
            </a:r>
            <a:r>
              <a:rPr lang="en" dirty="0" smtClean="0"/>
              <a:t>lab notebook</a:t>
            </a:r>
            <a:r>
              <a:rPr lang="en-US" dirty="0" smtClean="0"/>
              <a:t>’</a:t>
            </a:r>
            <a:endParaRPr lang="en" dirty="0"/>
          </a:p>
          <a:p>
            <a:pPr marL="990600" lvl="1" indent="-457200">
              <a:buClr>
                <a:schemeClr val="lt1"/>
              </a:buClr>
              <a:buSzPct val="80000"/>
            </a:pPr>
            <a:r>
              <a:rPr lang="en-US" dirty="0" smtClean="0"/>
              <a:t>Track your reasoning and your actions </a:t>
            </a:r>
          </a:p>
          <a:p>
            <a:pPr marL="1390650" lvl="2" indent="-457200">
              <a:buClr>
                <a:schemeClr val="lt1"/>
              </a:buClr>
              <a:buSzPct val="80000"/>
            </a:pPr>
            <a:r>
              <a:rPr lang="en-US" dirty="0" smtClean="0"/>
              <a:t>Code for clarity (not for speed)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Font typeface="Arial"/>
              <a:buAutoNum type="arabicPeriod"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Suggestion 2:</a:t>
            </a:r>
            <a:r>
              <a:rPr lang="en" dirty="0" smtClean="0"/>
              <a:t>think, </a:t>
            </a:r>
            <a:r>
              <a:rPr lang="en" dirty="0"/>
              <a:t>then do...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</a:t>
            </a:r>
            <a:r>
              <a:rPr lang="en" dirty="0" smtClean="0"/>
              <a:t>on’t </a:t>
            </a:r>
            <a:r>
              <a:rPr lang="en" dirty="0"/>
              <a:t>get caught in </a:t>
            </a:r>
            <a:r>
              <a:rPr lang="en" dirty="0" smtClean="0"/>
              <a:t>package</a:t>
            </a:r>
            <a:r>
              <a:rPr lang="en-US" dirty="0" smtClean="0"/>
              <a:t> choice</a:t>
            </a:r>
            <a:r>
              <a:rPr lang="en" dirty="0" smtClean="0"/>
              <a:t> </a:t>
            </a:r>
            <a:r>
              <a:rPr lang="en" dirty="0"/>
              <a:t>morass.</a:t>
            </a:r>
          </a:p>
          <a:p>
            <a:pPr>
              <a:spcBef>
                <a:spcPts val="0"/>
              </a:spcBef>
            </a:pPr>
            <a:r>
              <a:rPr lang="en" dirty="0" smtClean="0"/>
              <a:t>Check </a:t>
            </a:r>
            <a:r>
              <a:rPr lang="en" dirty="0"/>
              <a:t>your analysis idea with others before you start </a:t>
            </a:r>
            <a:r>
              <a:rPr lang="en" dirty="0" smtClean="0"/>
              <a:t>running</a:t>
            </a:r>
            <a:endParaRPr lang="en-US" dirty="0" smtClean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tools/tips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Daily Working Relationship with Chaos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1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Start R </a:t>
            </a:r>
            <a:r>
              <a:rPr lang="en-US" dirty="0"/>
              <a:t>Studio Project </a:t>
            </a:r>
            <a:endParaRPr lang="en-US" dirty="0" smtClean="0"/>
          </a:p>
          <a:p>
            <a:r>
              <a:rPr lang="en-US" dirty="0" smtClean="0"/>
              <a:t>Check the incoming data</a:t>
            </a:r>
            <a:endParaRPr lang="en-US" dirty="0"/>
          </a:p>
          <a:p>
            <a:r>
              <a:rPr lang="en-US" dirty="0"/>
              <a:t>During work session</a:t>
            </a:r>
          </a:p>
          <a:p>
            <a:pPr lvl="1"/>
            <a:r>
              <a:rPr lang="en-US" dirty="0"/>
              <a:t>Write &amp; test in the Console window</a:t>
            </a:r>
          </a:p>
          <a:p>
            <a:pPr lvl="1"/>
            <a:r>
              <a:rPr lang="en-US" dirty="0"/>
              <a:t>Paste </a:t>
            </a:r>
            <a:r>
              <a:rPr lang="en-US" dirty="0" smtClean="0"/>
              <a:t>into RMD </a:t>
            </a:r>
            <a:r>
              <a:rPr lang="en-US" dirty="0"/>
              <a:t>document</a:t>
            </a:r>
          </a:p>
          <a:p>
            <a:pPr lvl="1"/>
            <a:r>
              <a:rPr lang="en-US" dirty="0" smtClean="0"/>
              <a:t>Annotate </a:t>
            </a:r>
            <a:r>
              <a:rPr lang="en-US" dirty="0"/>
              <a:t>the </a:t>
            </a:r>
            <a:r>
              <a:rPr lang="en-US" dirty="0" smtClean="0"/>
              <a:t>document (headings, comments) </a:t>
            </a:r>
            <a:endParaRPr lang="en-US" dirty="0"/>
          </a:p>
          <a:p>
            <a:pPr lvl="1"/>
            <a:r>
              <a:rPr lang="en-US" dirty="0" smtClean="0"/>
              <a:t>Knit </a:t>
            </a:r>
            <a:r>
              <a:rPr lang="en-US" dirty="0"/>
              <a:t>the document</a:t>
            </a:r>
          </a:p>
          <a:p>
            <a:r>
              <a:rPr lang="en-US" dirty="0" smtClean="0"/>
              <a:t>Close R studio, backup </a:t>
            </a:r>
            <a:r>
              <a:rPr lang="en-US" dirty="0"/>
              <a:t>to </a:t>
            </a:r>
            <a:r>
              <a:rPr lang="en-US" dirty="0" err="1"/>
              <a:t>google</a:t>
            </a:r>
            <a:r>
              <a:rPr lang="en-US" dirty="0"/>
              <a:t> drive</a:t>
            </a:r>
          </a:p>
          <a:p>
            <a:r>
              <a:rPr lang="en-US" dirty="0"/>
              <a:t>U</a:t>
            </a:r>
            <a:r>
              <a:rPr lang="en-US" dirty="0" smtClean="0"/>
              <a:t>pdates others with html or </a:t>
            </a:r>
            <a:r>
              <a:rPr lang="en-US" dirty="0" err="1" smtClean="0"/>
              <a:t>pdf</a:t>
            </a:r>
            <a:r>
              <a:rPr lang="en-US" dirty="0"/>
              <a:t> </a:t>
            </a:r>
            <a:r>
              <a:rPr lang="en-US" dirty="0" smtClean="0"/>
              <a:t>files </a:t>
            </a:r>
            <a:r>
              <a:rPr lang="en-US" dirty="0"/>
              <a:t>from </a:t>
            </a:r>
            <a:r>
              <a:rPr lang="en-US" dirty="0" smtClean="0"/>
              <a:t>your browser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044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90</TotalTime>
  <Words>470</Words>
  <Application>Microsoft Office PowerPoint</Application>
  <PresentationFormat>On-screen Show (16:9)</PresentationFormat>
  <Paragraphs>97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Twilight</vt:lpstr>
      <vt:lpstr>Managing Chaos</vt:lpstr>
      <vt:lpstr>My expertise</vt:lpstr>
      <vt:lpstr>Where does Chaos Lurk?</vt:lpstr>
      <vt:lpstr>General suggestions</vt:lpstr>
      <vt:lpstr>Highly Chaotic areas</vt:lpstr>
      <vt:lpstr>Suggestion 1:Leave a trail</vt:lpstr>
      <vt:lpstr>Suggestion 2:think, then do...</vt:lpstr>
      <vt:lpstr>Specific tools/tips</vt:lpstr>
      <vt:lpstr>Working Steps</vt:lpstr>
      <vt:lpstr>Start an “R studio project”</vt:lpstr>
      <vt:lpstr>Reproducible documents</vt:lpstr>
      <vt:lpstr>Set up a document for reproducibility</vt:lpstr>
      <vt:lpstr>Plot everything</vt:lpstr>
      <vt:lpstr>Check for common sources of Chaos</vt:lpstr>
      <vt:lpstr>Data wrangling cheat sheet</vt:lpstr>
      <vt:lpstr>Thinking made explicit </vt:lpstr>
      <vt:lpstr>Chaotic outputs</vt:lpstr>
      <vt:lpstr>Sharing with others</vt:lpstr>
      <vt:lpstr>Backup to Google Drive</vt:lpstr>
      <vt:lpstr>Towards less Chaos</vt:lpstr>
      <vt:lpstr>future tools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Chaos</dc:title>
  <dc:creator>knickodem</dc:creator>
  <cp:lastModifiedBy>knickodem</cp:lastModifiedBy>
  <cp:revision>9</cp:revision>
  <dcterms:modified xsi:type="dcterms:W3CDTF">2015-04-13T13:33:43Z</dcterms:modified>
</cp:coreProperties>
</file>