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72" r:id="rId11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B66F5-30B5-4E05-BBC7-55D2F297C9D3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1BBC-B46F-457C-8533-E912549222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378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711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2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913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35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83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40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018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713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43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162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BACF-9C72-4739-822F-A30049E264E0}" type="datetimeFigureOut">
              <a:rPr lang="da-DK" smtClean="0"/>
              <a:t>18-08-2021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74EA-6888-444E-B5DB-0DA6B701B5B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704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counsellinglyngby@cphbusiness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ped@cphbusiness.dk" TargetMode="External"/><Relationship Id="rId2" Type="http://schemas.openxmlformats.org/officeDocument/2006/relationships/hyperlink" Target="mailto:cnh@cphbusiness.d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rg.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su@cphbusiness.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76226"/>
            <a:ext cx="36766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87688" y="3212976"/>
            <a:ext cx="6400800" cy="2016224"/>
          </a:xfrm>
        </p:spPr>
        <p:txBody>
          <a:bodyPr>
            <a:normAutofit/>
          </a:bodyPr>
          <a:lstStyle/>
          <a:p>
            <a:r>
              <a:rPr lang="da-DK" sz="4000" dirty="0">
                <a:solidFill>
                  <a:schemeClr val="accent1">
                    <a:lumMod val="75000"/>
                  </a:schemeClr>
                </a:solidFill>
              </a:rPr>
              <a:t>Velkommen til studievejledningen på </a:t>
            </a:r>
          </a:p>
          <a:p>
            <a:r>
              <a:rPr lang="da-DK" sz="40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6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978" y="1988840"/>
            <a:ext cx="7429822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75000"/>
                  </a:schemeClr>
                </a:solidFill>
              </a:rPr>
              <a:t>Corona</a:t>
            </a:r>
            <a:r>
              <a:rPr lang="da-DK" dirty="0">
                <a:solidFill>
                  <a:schemeClr val="accent1">
                    <a:lumMod val="75000"/>
                  </a:schemeClr>
                </a:solidFill>
              </a:rPr>
              <a:t>!!! </a:t>
            </a:r>
          </a:p>
          <a:p>
            <a:pPr marL="0" indent="0">
              <a:buNone/>
            </a:pPr>
            <a:endParaRPr lang="da-DK" sz="20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da-DK" sz="1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da-DK" sz="1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20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</a:rPr>
              <a:t>Følg sundhedsmyndighedernes og Cphbusiness’ retningslinjer!</a:t>
            </a:r>
            <a:endParaRPr lang="da-DK" sz="2000" dirty="0">
              <a:solidFill>
                <a:srgbClr val="00163B"/>
              </a:solidFill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da-DK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28" y="741363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Autofit/>
          </a:bodyPr>
          <a:lstStyle/>
          <a:p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855640" y="1988840"/>
            <a:ext cx="7355160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a-DK" sz="2000" dirty="0">
                <a:solidFill>
                  <a:schemeClr val="accent1">
                    <a:lumMod val="75000"/>
                  </a:schemeClr>
                </a:solidFill>
              </a:rPr>
              <a:t>Studievejledningen – hvem, hvor, hvordan? 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Charlotte Ibsen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Elena Pedersen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Lokalet ved siden af receptionen (stueetagen)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Åbent mandag - torsdag kl. 10 - 14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Telefontid  mandag – torsdag  kl. 9 - 10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Telefonnummer: 36 15 45 14 i øjeblikket mandag – torsdag kl. 9-10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Mail: 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counsellinglyngby@cphbusiness.dk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da-DK" sz="16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8" y="535857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</a:p>
        </p:txBody>
      </p:sp>
    </p:spTree>
    <p:extLst>
      <p:ext uri="{BB962C8B-B14F-4D97-AF65-F5344CB8AC3E}">
        <p14:creationId xmlns:p14="http://schemas.microsoft.com/office/powerpoint/2010/main" val="15989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959331" y="1484784"/>
            <a:ext cx="7251468" cy="46413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1900" b="1" dirty="0">
                <a:solidFill>
                  <a:schemeClr val="accent1">
                    <a:lumMod val="75000"/>
                  </a:schemeClr>
                </a:solidFill>
              </a:rPr>
              <a:t>Det hjælper vi eksempelvis med </a:t>
            </a:r>
          </a:p>
          <a:p>
            <a:pPr marL="0" indent="0">
              <a:buNone/>
            </a:pPr>
            <a:endParaRPr lang="da-DK" sz="14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Studietidsforlængelse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Orlov</a:t>
            </a:r>
          </a:p>
          <a:p>
            <a:pPr marL="0" indent="0">
              <a:buNone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Praktik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Samtaler om personlige forhold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Merit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Overvejelser og tvivlspørgsmål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1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Sparring om videreuddannelsesmuligheder</a:t>
            </a: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2" y="615826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8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978" y="1986455"/>
            <a:ext cx="7429822" cy="4139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17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Brug for specialpædagogisk støtte? (SPS)</a:t>
            </a:r>
          </a:p>
          <a:p>
            <a:pPr marL="0" indent="0">
              <a:buNone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Hjælp til fysiske og psykiske funktionsnedsættelser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Evt. ekstra tid til eksamen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SPS- vejledning på Cphbusiness Nørrebro 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da-DK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Hver mandag kl. 9-14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Christine Nolsø, 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cnh@cphbusiness.dk</a:t>
            </a:r>
            <a:endParaRPr lang="da-DK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Elena Jam Pedersen, 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eped@cphbusiness.dk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Tlf.: 36 15 49 90</a:t>
            </a: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0" y="274017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428" y="260649"/>
            <a:ext cx="6146676" cy="848295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143672" y="1556792"/>
            <a:ext cx="7272808" cy="462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Studenterrådgivningen</a:t>
            </a:r>
          </a:p>
          <a:p>
            <a:pPr marL="0" indent="0">
              <a:buNone/>
            </a:pPr>
            <a:endParaRPr lang="da-DK" sz="2000" dirty="0">
              <a:solidFill>
                <a:schemeClr val="accent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Gratis psykologhjælp og rådgivning inden for områder som fx: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Eksamenshjælp – gratis </a:t>
            </a:r>
            <a:r>
              <a:rPr lang="da-DK" sz="2000" dirty="0" err="1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Studietvivl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Depression</a:t>
            </a:r>
          </a:p>
          <a:p>
            <a:pPr marL="0" indent="0">
              <a:buNone/>
            </a:pPr>
            <a:endParaRPr lang="da-DK" sz="2000" dirty="0">
              <a:solidFill>
                <a:schemeClr val="accent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www.srg.dk</a:t>
            </a:r>
            <a:r>
              <a:rPr lang="da-DK" sz="2000" dirty="0">
                <a:solidFill>
                  <a:schemeClr val="accent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01" y="461966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6528048" y="3212976"/>
            <a:ext cx="3672408" cy="1850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Studenterrådgivningen er for alle studerende i København</a:t>
            </a:r>
          </a:p>
        </p:txBody>
      </p:sp>
    </p:spTree>
    <p:extLst>
      <p:ext uri="{BB962C8B-B14F-4D97-AF65-F5344CB8AC3E}">
        <p14:creationId xmlns:p14="http://schemas.microsoft.com/office/powerpoint/2010/main" val="21289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978" y="2001525"/>
            <a:ext cx="7131446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>
                <a:solidFill>
                  <a:schemeClr val="accent1">
                    <a:lumMod val="75000"/>
                  </a:schemeClr>
                </a:solidFill>
              </a:rPr>
              <a:t>Vigtig information!</a:t>
            </a:r>
            <a:endParaRPr lang="da-DK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Studiestartprøven</a:t>
            </a:r>
          </a:p>
          <a:p>
            <a:pPr marL="0" indent="0">
              <a:buNone/>
            </a:pPr>
            <a:endParaRPr lang="da-DK" sz="105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1600" b="1" dirty="0">
                <a:solidFill>
                  <a:schemeClr val="accent1">
                    <a:lumMod val="75000"/>
                  </a:schemeClr>
                </a:solidFill>
              </a:rPr>
              <a:t>Hjemmeside: 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Studieordning (bl.a. læringsmål)</a:t>
            </a:r>
            <a:endParaRPr lang="da-DK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1600" b="1" dirty="0" err="1">
                <a:solidFill>
                  <a:schemeClr val="accent1">
                    <a:lumMod val="75000"/>
                  </a:schemeClr>
                </a:solidFill>
              </a:rPr>
              <a:t>Moodle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 – My </a:t>
            </a:r>
            <a:r>
              <a:rPr lang="da-DK" sz="1600" dirty="0" err="1">
                <a:solidFill>
                  <a:schemeClr val="accent1">
                    <a:lumMod val="75000"/>
                  </a:schemeClr>
                </a:solidFill>
              </a:rPr>
              <a:t>Study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da-DK" sz="1600" dirty="0" err="1">
                <a:solidFill>
                  <a:schemeClr val="accent1">
                    <a:lumMod val="75000"/>
                  </a:schemeClr>
                </a:solidFill>
              </a:rPr>
              <a:t>bla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. eksamensdatoer)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1600" b="1" dirty="0" err="1">
                <a:solidFill>
                  <a:schemeClr val="accent1">
                    <a:lumMod val="75000"/>
                  </a:schemeClr>
                </a:solidFill>
              </a:rPr>
              <a:t>Wiseflow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 – eksamensaflevering, eksamensindkaldelser og karakterer </a:t>
            </a: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da-DK" sz="1600" b="1" dirty="0">
                <a:solidFill>
                  <a:schemeClr val="accent1">
                    <a:lumMod val="75000"/>
                  </a:schemeClr>
                </a:solidFill>
              </a:rPr>
              <a:t>Cphbusiness-mail!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8" y="615826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7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			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946400" y="1825625"/>
            <a:ext cx="64562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500" b="1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Eksamen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Eksamensreglement – på hjemmesiden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3 eksamensforsøg pr. eksamen – varsling om udmeldelse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Automatisk tilmelding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Muligt at miste eksamensforsøg</a:t>
            </a: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3" y="365125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11624" y="1988840"/>
            <a:ext cx="7499176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Obligatoriske læringsaktiviteter (</a:t>
            </a:r>
            <a:r>
              <a:rPr lang="da-DK" sz="2400" dirty="0" err="1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da-DK" sz="24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points)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da-DK" sz="1600" dirty="0" err="1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points skal godkendes = adgang til eksamen 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Ej godkendt = mistet eksamensforsøg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SNYD</a:t>
            </a:r>
          </a:p>
          <a:p>
            <a:pPr marL="0" indent="0">
              <a:buNone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Alle skriftlige opgaver tjekkes for snyd via plagiatkontrol </a:t>
            </a:r>
          </a:p>
          <a:p>
            <a:pPr marL="0" indent="0">
              <a:buNone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Snyd = bortvisning fra studiet</a:t>
            </a:r>
          </a:p>
          <a:p>
            <a:pPr marL="0" indent="0">
              <a:buNone/>
            </a:pPr>
            <a:endParaRPr lang="da-DK" sz="16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8" y="615826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rmAutofit/>
          </a:bodyPr>
          <a:lstStyle/>
          <a:p>
            <a:pPr algn="l"/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9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780978" y="1988840"/>
            <a:ext cx="7429822" cy="41373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a-DK" sz="2000" dirty="0">
                <a:solidFill>
                  <a:schemeClr val="accent1">
                    <a:lumMod val="75000"/>
                  </a:schemeClr>
                </a:solidFill>
              </a:rPr>
              <a:t>Også værd at vide </a:t>
            </a: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Den lokale studieadministration/receptionen i stueetagen 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da-DK" sz="1600" dirty="0">
                <a:solidFill>
                  <a:schemeClr val="accent1">
                    <a:lumMod val="75000"/>
                  </a:schemeClr>
                </a:solidFill>
              </a:rPr>
              <a:t>SU-kontor på Cphbusiness Søerne, Nansensgade 19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E-mail: 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su@cphbusiness.dk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da-DK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a-DK" sz="1600" dirty="0">
              <a:solidFill>
                <a:srgbClr val="00163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C:\Users\cest\Desktop\firka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28" y="741363"/>
            <a:ext cx="18669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cest\Desktop\Servicepakke\Logo\Cphbusiness_Payof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04" y="6108772"/>
            <a:ext cx="2720776" cy="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35760" y="615826"/>
            <a:ext cx="6347048" cy="868958"/>
          </a:xfrm>
        </p:spPr>
        <p:txBody>
          <a:bodyPr anchor="t">
            <a:noAutofit/>
          </a:bodyPr>
          <a:lstStyle/>
          <a:p>
            <a:r>
              <a:rPr lang="da-DK" sz="3600" dirty="0">
                <a:solidFill>
                  <a:schemeClr val="accent1">
                    <a:lumMod val="75000"/>
                  </a:schemeClr>
                </a:solidFill>
              </a:rPr>
              <a:t>Cphbusiness Lyngby</a:t>
            </a:r>
            <a:endParaRPr lang="da-DK" sz="3600" dirty="0">
              <a:solidFill>
                <a:srgbClr val="FBB04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310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Office-tema</vt:lpstr>
      <vt:lpstr>PowerPoint-præsentation</vt:lpstr>
      <vt:lpstr>Cphbusiness Lyngby</vt:lpstr>
      <vt:lpstr>Cphbusiness Lyngby</vt:lpstr>
      <vt:lpstr>Cphbusiness Lyngby</vt:lpstr>
      <vt:lpstr>Cphbusiness Lyngby</vt:lpstr>
      <vt:lpstr>Cphbusiness Lyngby</vt:lpstr>
      <vt:lpstr>   Cphbusiness Lyngby</vt:lpstr>
      <vt:lpstr>Cphbusiness Lyngby</vt:lpstr>
      <vt:lpstr>Cphbusiness Lyngby</vt:lpstr>
      <vt:lpstr>Cphbusiness Lyngby</vt:lpstr>
    </vt:vector>
  </TitlesOfParts>
  <Company>Cphbusiness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Pernille Bergmann (PERB - Teamleder - Studievejledning - Cphbusiness)</dc:creator>
  <cp:lastModifiedBy>Charlotte Ibsen (CIH - Studievejleder - Cphbusiness)</cp:lastModifiedBy>
  <cp:revision>35</cp:revision>
  <cp:lastPrinted>2020-08-26T08:16:30Z</cp:lastPrinted>
  <dcterms:created xsi:type="dcterms:W3CDTF">2019-08-15T13:23:38Z</dcterms:created>
  <dcterms:modified xsi:type="dcterms:W3CDTF">2021-08-18T12:55:58Z</dcterms:modified>
</cp:coreProperties>
</file>