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24F1-949F-4258-A970-1999B75746A6}" type="datetimeFigureOut">
              <a:rPr lang="de-DE" smtClean="0"/>
              <a:t>25.09.2014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11EE-76D3-47E2-B733-34B5CDC5D4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7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911EE-76D3-47E2-B733-34B5CDC5D4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78BC-0C4C-42E1-A867-6F2697529BEF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D57E-5CFA-41D7-B7E6-E228C53C6A1D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334C-4C7A-4855-920B-682452C20F54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698A-F85C-496C-893E-7000A3B11793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65A9-662B-42D3-81E8-6777E4A35B25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9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7552-9A9C-4AAE-AB4C-A436876F2988}" type="datetime1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2395-4AFD-4F64-B89F-4C7D4A5FE322}" type="datetime1">
              <a:rPr lang="de-DE" smtClean="0"/>
              <a:t>25.09.2014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2B40-993D-4BD6-A688-7AA6F11BE936}" type="datetime1">
              <a:rPr lang="de-DE" smtClean="0"/>
              <a:t>25.09.2014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A72A-C85D-4352-B8C3-36F9831A3FED}" type="datetime1">
              <a:rPr lang="de-DE" smtClean="0"/>
              <a:t>25.09.2014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5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7BE-2FC8-4011-A378-4F75AEF3D500}" type="datetime1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0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FF0-3E21-4A52-B08B-2F9CB4BF7DBF}" type="datetime1">
              <a:rPr lang="de-DE" smtClean="0"/>
              <a:t>25.09.2014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2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6042-2270-4665-86F6-FBD2B56E7110}" type="datetime1">
              <a:rPr lang="de-DE" smtClean="0"/>
              <a:t>25.09.2014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7D83-99E5-49A7-B7D8-174E3117F7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067" y="548680"/>
            <a:ext cx="7772400" cy="1224135"/>
          </a:xfrm>
        </p:spPr>
        <p:txBody>
          <a:bodyPr/>
          <a:lstStyle/>
          <a:p>
            <a:r>
              <a:rPr lang="pl-PL" dirty="0" smtClean="0"/>
              <a:t>TDD i </a:t>
            </a:r>
            <a:r>
              <a:rPr lang="pl-PL" dirty="0" err="1" smtClean="0"/>
              <a:t>code</a:t>
            </a:r>
            <a:r>
              <a:rPr lang="pl-PL" dirty="0" smtClean="0"/>
              <a:t> kata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6400800" cy="1248544"/>
          </a:xfrm>
        </p:spPr>
        <p:txBody>
          <a:bodyPr/>
          <a:lstStyle/>
          <a:p>
            <a:r>
              <a:rPr lang="pl-PL" dirty="0" smtClean="0"/>
              <a:t>Mateusz Kruszewski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56" y="5437754"/>
            <a:ext cx="1524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16832"/>
            <a:ext cx="2680985" cy="25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liczyć punkty?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860410"/>
              </p:ext>
            </p:extLst>
          </p:nvPr>
        </p:nvGraphicFramePr>
        <p:xfrm>
          <a:off x="683568" y="3068960"/>
          <a:ext cx="7825796" cy="77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2544803" imgH="251238" progId="Visio.Drawing.5">
                  <p:embed/>
                </p:oleObj>
              </mc:Choice>
              <mc:Fallback>
                <p:oleObj name="VISIO" r:id="rId3" imgW="2544803" imgH="251238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7825796" cy="771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6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62618"/>
              </p:ext>
            </p:extLst>
          </p:nvPr>
        </p:nvGraphicFramePr>
        <p:xfrm>
          <a:off x="2699792" y="2132856"/>
          <a:ext cx="3926793" cy="318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925050" imgH="751603" progId="Visio.Drawing.5">
                  <p:embed/>
                </p:oleObj>
              </mc:Choice>
              <mc:Fallback>
                <p:oleObj name="VISIO" r:id="rId3" imgW="925050" imgH="751603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2856"/>
                        <a:ext cx="3926793" cy="3185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0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860544"/>
              </p:ext>
            </p:extLst>
          </p:nvPr>
        </p:nvGraphicFramePr>
        <p:xfrm>
          <a:off x="899592" y="1844824"/>
          <a:ext cx="7119494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7119494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47864" y="2996952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Potrzebujemy klasy Game.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66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75576"/>
              </p:ext>
            </p:extLst>
          </p:nvPr>
        </p:nvGraphicFramePr>
        <p:xfrm>
          <a:off x="755576" y="1772816"/>
          <a:ext cx="7334847" cy="395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7334847" cy="3959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4221088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Gra składa się z 10 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75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83848"/>
              </p:ext>
            </p:extLst>
          </p:nvPr>
        </p:nvGraphicFramePr>
        <p:xfrm>
          <a:off x="755576" y="1196752"/>
          <a:ext cx="7216080" cy="389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7216080" cy="3895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9992" y="3542753"/>
            <a:ext cx="423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Tura składa się z jednego lub dwóch rzutów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17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10739"/>
              </p:ext>
            </p:extLst>
          </p:nvPr>
        </p:nvGraphicFramePr>
        <p:xfrm>
          <a:off x="971600" y="1484784"/>
          <a:ext cx="7200800" cy="388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7200800" cy="3886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5589240"/>
            <a:ext cx="497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Dziesiąta tura składa się z dwóch lub trzech rzutów.</a:t>
            </a:r>
          </a:p>
          <a:p>
            <a:r>
              <a:rPr lang="pl-PL" dirty="0" smtClean="0"/>
              <a:t>Jest inna od pozostałych.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10739"/>
              </p:ext>
            </p:extLst>
          </p:nvPr>
        </p:nvGraphicFramePr>
        <p:xfrm>
          <a:off x="971550" y="1484313"/>
          <a:ext cx="7200900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200900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3717032"/>
            <a:ext cx="3187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Metoda </a:t>
            </a:r>
            <a:r>
              <a:rPr lang="pl-PL" dirty="0" err="1" smtClean="0"/>
              <a:t>score</a:t>
            </a:r>
            <a:r>
              <a:rPr lang="pl-PL" dirty="0" smtClean="0"/>
              <a:t> musi iterować</a:t>
            </a:r>
          </a:p>
          <a:p>
            <a:r>
              <a:rPr lang="pl-PL" dirty="0"/>
              <a:t>p</a:t>
            </a:r>
            <a:r>
              <a:rPr lang="pl-PL" dirty="0" smtClean="0"/>
              <a:t>o wszystkich rundach i obliczyć</a:t>
            </a:r>
          </a:p>
          <a:p>
            <a:r>
              <a:rPr lang="pl-PL" dirty="0"/>
              <a:t>i</a:t>
            </a:r>
            <a:r>
              <a:rPr lang="pl-PL" dirty="0" smtClean="0"/>
              <a:t>ch wyniki.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94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84665"/>
              </p:ext>
            </p:extLst>
          </p:nvPr>
        </p:nvGraphicFramePr>
        <p:xfrm>
          <a:off x="755576" y="1988840"/>
          <a:ext cx="7604044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4123168" imgH="2231988" progId="Visio.Drawing.5">
                  <p:embed/>
                </p:oleObj>
              </mc:Choice>
              <mc:Fallback>
                <p:oleObj name="VISIO" r:id="rId3" imgW="4123168" imgH="223198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7604044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096" y="1988840"/>
            <a:ext cx="319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Wynik dla </a:t>
            </a:r>
            <a:r>
              <a:rPr lang="pl-PL" dirty="0" err="1" smtClean="0"/>
              <a:t>spare</a:t>
            </a:r>
            <a:r>
              <a:rPr lang="pl-PL" dirty="0" smtClean="0"/>
              <a:t> lub </a:t>
            </a:r>
            <a:r>
              <a:rPr lang="pl-PL" dirty="0" err="1" smtClean="0"/>
              <a:t>strike</a:t>
            </a:r>
            <a:r>
              <a:rPr lang="pl-PL" dirty="0" smtClean="0"/>
              <a:t> zależy</a:t>
            </a:r>
          </a:p>
          <a:p>
            <a:r>
              <a:rPr lang="pl-PL" dirty="0"/>
              <a:t>o</a:t>
            </a:r>
            <a:r>
              <a:rPr lang="pl-PL" dirty="0" smtClean="0"/>
              <a:t>d rzutów z </a:t>
            </a:r>
            <a:r>
              <a:rPr lang="pl-PL" dirty="0" smtClean="0"/>
              <a:t>następnych tur.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53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Kodowanie na żywca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18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67890"/>
            <a:ext cx="45570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Kim jest programista?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5831"/>
            <a:ext cx="4572000" cy="33147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Strach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4716981" cy="3600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przestać się bać?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4800000" cy="3600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704941"/>
            <a:ext cx="4762500" cy="23164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ja przesadzam?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46" y="1600200"/>
            <a:ext cx="3017308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 </a:t>
            </a:r>
            <a:r>
              <a:rPr lang="pl-PL" dirty="0" smtClean="0"/>
              <a:t>prawa TDD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l-PL" dirty="0" smtClean="0"/>
              <a:t>Write </a:t>
            </a:r>
            <a:r>
              <a:rPr lang="pl-PL" b="1" dirty="0" smtClean="0"/>
              <a:t>no</a:t>
            </a:r>
            <a:r>
              <a:rPr lang="pl-PL" dirty="0" smtClean="0"/>
              <a:t> </a:t>
            </a:r>
            <a:r>
              <a:rPr lang="pl-PL" dirty="0" err="1" smtClean="0"/>
              <a:t>production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except</a:t>
            </a:r>
            <a:r>
              <a:rPr lang="pl-PL" dirty="0" smtClean="0"/>
              <a:t> to pass a </a:t>
            </a:r>
            <a:r>
              <a:rPr lang="pl-PL" dirty="0" err="1" smtClean="0"/>
              <a:t>failing</a:t>
            </a:r>
            <a:r>
              <a:rPr lang="pl-PL" dirty="0" smtClean="0"/>
              <a:t> test</a:t>
            </a:r>
          </a:p>
          <a:p>
            <a:r>
              <a:rPr lang="pl-PL" dirty="0" smtClean="0"/>
              <a:t>Write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b="1" dirty="0" err="1" smtClean="0"/>
              <a:t>enough</a:t>
            </a:r>
            <a:r>
              <a:rPr lang="pl-PL" dirty="0" smtClean="0"/>
              <a:t> of a test to </a:t>
            </a:r>
            <a:r>
              <a:rPr lang="pl-PL" dirty="0" err="1" smtClean="0"/>
              <a:t>demonstrate</a:t>
            </a:r>
            <a:r>
              <a:rPr lang="pl-PL" dirty="0" smtClean="0"/>
              <a:t> a </a:t>
            </a:r>
            <a:r>
              <a:rPr lang="pl-PL" dirty="0" err="1" smtClean="0"/>
              <a:t>failure</a:t>
            </a:r>
            <a:endParaRPr lang="pl-PL" dirty="0" smtClean="0"/>
          </a:p>
          <a:p>
            <a:r>
              <a:rPr lang="pl-PL" dirty="0" smtClean="0"/>
              <a:t>Write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b="1" dirty="0" err="1" smtClean="0"/>
              <a:t>enough</a:t>
            </a:r>
            <a:r>
              <a:rPr lang="pl-PL" dirty="0" smtClean="0"/>
              <a:t> </a:t>
            </a:r>
            <a:r>
              <a:rPr lang="pl-PL" dirty="0" err="1" smtClean="0"/>
              <a:t>production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to pass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ode</a:t>
            </a:r>
            <a:r>
              <a:rPr lang="pl-PL" dirty="0" smtClean="0"/>
              <a:t> kata?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6000000" cy="3600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Bowling Game kata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2561"/>
            <a:ext cx="3048000" cy="23012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D83-99E5-49A7-B7D8-174E3117F7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(4:3)</PresentationFormat>
  <Paragraphs>50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VISIO</vt:lpstr>
      <vt:lpstr>TDD i code kata</vt:lpstr>
      <vt:lpstr>Kim jest programista?</vt:lpstr>
      <vt:lpstr>Strach</vt:lpstr>
      <vt:lpstr>Jak przestać się bać?</vt:lpstr>
      <vt:lpstr>Testy jednostkowe</vt:lpstr>
      <vt:lpstr>Czy ja przesadzam?</vt:lpstr>
      <vt:lpstr>3 prawa TDD</vt:lpstr>
      <vt:lpstr>Code kata?</vt:lpstr>
      <vt:lpstr>Bowling Game kata</vt:lpstr>
      <vt:lpstr>Jak liczyć punkty?</vt:lpstr>
      <vt:lpstr>Wymagania</vt:lpstr>
      <vt:lpstr>Szybki design</vt:lpstr>
      <vt:lpstr>Szybki design</vt:lpstr>
      <vt:lpstr>Szybki design</vt:lpstr>
      <vt:lpstr>Szybki design</vt:lpstr>
      <vt:lpstr>Szybki design</vt:lpstr>
      <vt:lpstr>Szybki design</vt:lpstr>
      <vt:lpstr>Kodowanie na żywca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i code kata</dc:title>
  <dc:creator>Kruszewski, Mateusz (external - Project)</dc:creator>
  <cp:lastModifiedBy>Kruszewski, Mateusz (external - Project)</cp:lastModifiedBy>
  <cp:revision>30</cp:revision>
  <dcterms:created xsi:type="dcterms:W3CDTF">2014-09-23T20:14:52Z</dcterms:created>
  <dcterms:modified xsi:type="dcterms:W3CDTF">2014-09-25T20:23:47Z</dcterms:modified>
</cp:coreProperties>
</file>