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l-PL" sz="1800" spc="-1" strike="noStrike">
                <a:latin typeface="Arial"/>
              </a:rPr>
              <a:t>Kliknij, aby edytować format tekstu tytułu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Kliknij, aby edytować format tekstu konspektu</a:t>
            </a:r>
            <a:endParaRPr b="0" lang="pl-P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Drugi poziom konspektu</a:t>
            </a:r>
            <a:endParaRPr b="0" lang="pl-P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Trzeci poziom konspektu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Czwarty poziom konspektu</a:t>
            </a:r>
            <a:endParaRPr b="0" lang="pl-P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Piąty poziom konspektu</a:t>
            </a:r>
            <a:endParaRPr b="0" lang="pl-P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Szósty poziom konspektu</a:t>
            </a:r>
            <a:endParaRPr b="0" lang="pl-P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Siódmy poziom konspektu</a:t>
            </a:r>
            <a:endParaRPr b="0" lang="pl-PL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288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92000" y="3993480"/>
            <a:ext cx="8567280" cy="16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pl-PL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ATM</a:t>
            </a:r>
            <a:endParaRPr b="0" lang="pl-PL" sz="4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92000" y="6257520"/>
            <a:ext cx="856728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Radosław Zieliński 2019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20000" y="596520"/>
            <a:ext cx="8854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pl-PL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Documentation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936000" y="1800000"/>
            <a:ext cx="8480160" cy="489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20000" y="596520"/>
            <a:ext cx="8854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pl-PL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Documentation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735840" y="1933560"/>
            <a:ext cx="8984160" cy="421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20000" y="596520"/>
            <a:ext cx="8854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pl-PL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ATM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92000" y="6257880"/>
            <a:ext cx="856728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Radosław Zieliński 2019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92000" y="3198960"/>
            <a:ext cx="8567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Thank You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20000" y="596520"/>
            <a:ext cx="8854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pl-PL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Overall architecture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Client App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App Server architecture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App Server details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Database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Documentation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20000" y="596520"/>
            <a:ext cx="8854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pl-PL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Overall architecture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22440" y="3216960"/>
            <a:ext cx="8848800" cy="113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20000" y="596520"/>
            <a:ext cx="8854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pl-PL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Client App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Core 2.4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Vue.js components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Bootstrap 4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SASS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RWD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Node.js as application builder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Ajax communication with App Server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0000" y="596520"/>
            <a:ext cx="8854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pl-PL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Client App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792000" y="2016000"/>
            <a:ext cx="8624160" cy="404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20000" y="596520"/>
            <a:ext cx="8854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pl-PL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App Server architecture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760680" y="2007000"/>
            <a:ext cx="8572320" cy="355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20000" y="596520"/>
            <a:ext cx="8854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pl-PL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Server App details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20000" y="2160000"/>
            <a:ext cx="3527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Core 2.4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Entity Framework Core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WebApi – MVC pattern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Repository pattern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Middlewares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Test Driven Development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3/4 REST maturity level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Self explanatory code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Greedy algorithm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000" y="596520"/>
            <a:ext cx="8854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pl-PL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Database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720000" y="2160000"/>
            <a:ext cx="3527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MS SQL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Entity Framework Core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Code First approach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Migrations</a:t>
            </a:r>
            <a:endParaRPr b="0" lang="pl-PL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GUIDS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596520"/>
            <a:ext cx="8854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pl-PL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Documentation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720000" y="2160000"/>
            <a:ext cx="3527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Swagger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2019-09-01T22:19:13Z</dcterms:created>
  <dc:creator/>
  <dc:description/>
  <dc:language>pl-PL</dc:language>
  <cp:lastModifiedBy/>
  <dcterms:modified xsi:type="dcterms:W3CDTF">2019-09-01T23:13:20Z</dcterms:modified>
  <cp:revision>6</cp:revision>
  <dc:subject/>
  <dc:title>Impress</dc:title>
</cp:coreProperties>
</file>