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 fontScale="80000"/>
          </a:bodyPr>
          <a:p>
            <a:r>
              <a:rPr b="1" lang="pl-PL" sz="4800" spc="-1" strike="noStrike">
                <a:solidFill>
                  <a:srgbClr val="333333"/>
                </a:solidFill>
                <a:latin typeface="Noto Sans Regular"/>
              </a:rPr>
              <a:t>Kliknij, aby edytować format tekstu tytułu</a:t>
            </a:r>
            <a:endParaRPr b="1" lang="pl-PL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Kliknij, aby edytować format tekstu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Drugi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Trzeci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Czwarty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Piąty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Szósty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Siódmy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Noto Sans Regular"/>
              </a:rPr>
              <a:t>&lt;data/godzina&gt;</a:t>
            </a:r>
            <a:endParaRPr b="0" lang="pl-PL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Noto Sans Regular"/>
              </a:rPr>
              <a:t>&lt;stopka&gt;</a:t>
            </a:r>
            <a:endParaRPr b="0" lang="pl-PL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734B724-3BC6-4A4A-A933-FEC29758A9AF}" type="slidenum">
              <a:rPr b="0" lang="pl-PL" sz="1400" spc="-1" strike="noStrike">
                <a:latin typeface="Noto Sans Regular"/>
              </a:rPr>
              <a:t>&lt;numer&gt;</a:t>
            </a:fld>
            <a:r>
              <a:rPr b="0" lang="pl-PL" sz="1400" spc="-1" strike="noStrike">
                <a:latin typeface="Noto Sans Regular"/>
              </a:rPr>
              <a:t> / </a:t>
            </a:r>
            <a:fld id="{11F1E36A-38DE-4F54-98D7-00683C62B794}" type="slidecount">
              <a:rPr b="0" lang="pl-PL" sz="1400" spc="-1" strike="noStrike">
                <a:latin typeface="Noto Sans Regular"/>
              </a:rPr>
              <a:t>7</a:t>
            </a:fld>
            <a:endParaRPr b="0" lang="pl-PL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Kliknij, aby edytować format tekstu tytułu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Kliknij, aby edytować format tekstu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Drugi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Trzeci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Czwarty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Piąty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Szósty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Siódmy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Noto Sans Regular"/>
              </a:rPr>
              <a:t>&lt;data/godzina&gt;</a:t>
            </a:r>
            <a:endParaRPr b="0" lang="pl-PL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Noto Sans Regular"/>
              </a:rPr>
              <a:t>&lt;stopka&gt;</a:t>
            </a:r>
            <a:endParaRPr b="0" lang="pl-PL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5DF4BF4-1C81-444F-9732-4F7EEFB7417A}" type="slidenum">
              <a:rPr b="0" lang="pl-PL" sz="1400" spc="-1" strike="noStrike">
                <a:latin typeface="Noto Sans Regular"/>
              </a:rPr>
              <a:t>&lt;numer&gt;</a:t>
            </a:fld>
            <a:r>
              <a:rPr b="0" lang="pl-PL" sz="1400" spc="-1" strike="noStrike">
                <a:latin typeface="Noto Sans Regular"/>
              </a:rPr>
              <a:t> / </a:t>
            </a:r>
            <a:fld id="{73226846-DEE0-475A-ABC7-E796A1A390BF}" type="slidecount">
              <a:rPr b="0" lang="pl-PL" sz="1400" spc="-1" strike="noStrike">
                <a:latin typeface="Noto Sans Regular"/>
              </a:rPr>
              <a:t>7</a:t>
            </a:fld>
            <a:endParaRPr b="0" lang="pl-PL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pl-PL" sz="4800" spc="-1" strike="noStrike">
                <a:solidFill>
                  <a:srgbClr val="333333"/>
                </a:solidFill>
                <a:latin typeface="Noto Sans Regular"/>
              </a:rPr>
              <a:t>ATM</a:t>
            </a:r>
            <a:endParaRPr b="1" lang="pl-PL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r"/>
            <a:r>
              <a:rPr b="0" lang="pl-PL" sz="1800" spc="-1" strike="noStrike">
                <a:latin typeface="Noto Sans Regular"/>
              </a:rPr>
              <a:t>Radosław Zieliński 2019</a:t>
            </a:r>
            <a:endParaRPr b="0" lang="pl-PL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Overall architecture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22440" y="3216960"/>
            <a:ext cx="8849520" cy="113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Client App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.NET Core 2.4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Vue.js components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Bootstrap 4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Node.js as application builder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Ajax communication with App Server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App Server architecture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60680" y="2007000"/>
            <a:ext cx="8573040" cy="355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Server App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352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.NET Core 2.4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Entity Framework Core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WebApi – MVC pattern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Repository pattern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Middlewares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Test Driven Development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3/4 REST maturity level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Database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2160000"/>
            <a:ext cx="352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MS SQL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Entity Framework Core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Code First approach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Migrations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</a:rPr>
              <a:t>GUIDS</a:t>
            </a:r>
            <a:endParaRPr b="0" lang="pl-PL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ATM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92000" y="590436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r"/>
            <a:r>
              <a:rPr b="0" lang="pl-PL" sz="1800" spc="-1" strike="noStrike">
                <a:latin typeface="Noto Sans Regular"/>
              </a:rPr>
              <a:t>Radosław Zieliński 2019</a:t>
            </a:r>
            <a:endParaRPr b="0" lang="pl-PL" sz="1800" spc="-1" strike="noStrike">
              <a:latin typeface="Noto Sans Regular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792000" y="2952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l-PL" sz="3200" spc="-1" strike="noStrike">
                <a:latin typeface="Noto Sans Regular"/>
              </a:rPr>
              <a:t>Thank You</a:t>
            </a:r>
            <a:endParaRPr b="0" lang="pl-PL" sz="3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2019-09-01T22:19:13Z</dcterms:created>
  <dc:creator/>
  <dc:description/>
  <dc:language>pl-PL</dc:language>
  <cp:lastModifiedBy/>
  <dcterms:modified xsi:type="dcterms:W3CDTF">2019-09-01T22:50:27Z</dcterms:modified>
  <cp:revision>2</cp:revision>
  <dc:subject/>
  <dc:title>Impress</dc:title>
</cp:coreProperties>
</file>