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427f8f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427f8f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427f8f8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427f8f8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427f8f8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427f8f8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427f8f8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427f8f8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427f8f8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427f8f8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3175" y="1561500"/>
            <a:ext cx="566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Pygame.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Snake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306550" y="3788875"/>
            <a:ext cx="1589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Баранов Яков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Snake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Мой проект - классическая игра “Змейка”. Ее правила просты: змея должна съесть как можно больше яблок, при этом увеличивается ее размер и скорость, а также она не должна выходить за границы поля и проходить через саму себя.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5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Управление  змейкой  происходит при помощи клавиш w, a, s, 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Выйти в главное меню - Esc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Повторить попытку - F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Яблоки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игре есть 3 вида яблок: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Красное - добавляет 1 победное очко, увеличивает скорость змейки, в зависимости от сложности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Золотое - увеличивает кол-во очков в 2 раза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Фиолетовое - уменьшает змейку, в зависимости от сложности, на разное число сегментов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42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Python, Pygame, sqlite3, random, Pygame menu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Итог: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Функции, для доработки проекта: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Возможность изменять цвет змейки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Возможность менять тему приложения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Возможность просматривать количество победных очков всех игроков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Возможность выбирать разные режимы игры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