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4d698c2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4d698c2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4d698c2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4d698c2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4d698c2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4d698c2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Web.</a:t>
            </a:r>
            <a:br>
              <a:rPr lang="ru"/>
            </a:br>
            <a:r>
              <a:rPr lang="ru"/>
              <a:t>	Блог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Баранов Яков.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			Блог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Мой проект - небольшой интернет блог.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Основной функционал: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Можно публиковать текстовые записи, изменять и удалять. Также можно смотреть посты других пользователей. Есть поиск по тегам, заголовку, контенту и другое.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Используемые технологии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Python, flask, sqlite, sqlalchemy, html, bootstrap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 для доработке проекта: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Добавить возможность пользователям подписываться на авторов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Добавить возможность ставить лайки на посты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Добавить возможность добавлять картинки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Добавление комментариев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