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charset="-52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90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5a78e8a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5a78e8a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5a78e8a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5a78e8a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c5a78e8a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c5a78e8a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5a78e8a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5a78e8a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5a78e8a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5a78e8a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PyQt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Paint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787650" y="4025525"/>
            <a:ext cx="17670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Баранов Яков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Paint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Мой  проект - аналог paint-а, простой  графический редактор.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Paint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Функции проекта: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1) Рисование простых фигур разной толщины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2) Рисование кистью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3) Стирание ластиком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4) Выделение и удаление области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5) Сохранение нарисованного изображения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	  Paint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Код приложения состоит из классов, т.е. каждому из инструментов соответствует свой класс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технологии: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52550" y="1390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Python,  PyQt5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br>
              <a:rPr lang="ru"/>
            </a:br>
            <a:r>
              <a:rPr lang="ru"/>
              <a:t>Функции, которые я планирую реализовать в будущем: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Загрузка изображений;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600" dirty="0"/>
              <a:t>Добавление текста;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600" dirty="0"/>
              <a:t>Копирование </a:t>
            </a:r>
            <a:r>
              <a:rPr lang="ru" sz="2600" dirty="0" smtClean="0"/>
              <a:t>области</a:t>
            </a:r>
            <a:r>
              <a:rPr lang="en-US" sz="2600" dirty="0" smtClean="0"/>
              <a:t>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2600" dirty="0" smtClean="0"/>
              <a:t>Заливка.</a:t>
            </a:r>
            <a:endParaRPr lang="ru" sz="2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PresentationFormat>Экран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Проект по PyQt    Paint</vt:lpstr>
      <vt:lpstr>Paint</vt:lpstr>
      <vt:lpstr>Paint</vt:lpstr>
      <vt:lpstr>        Paint</vt:lpstr>
      <vt:lpstr>Используемые технологии:</vt:lpstr>
      <vt:lpstr>Итог. Функции, которые я планирую реализовать в будущем: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    Paint</dc:title>
  <cp:lastModifiedBy>Z</cp:lastModifiedBy>
  <cp:revision>1</cp:revision>
  <dcterms:modified xsi:type="dcterms:W3CDTF">2020-11-20T11:50:01Z</dcterms:modified>
</cp:coreProperties>
</file>