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5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2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2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1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9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7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7BBE-1B9D-45C8-8B80-A17E638DEFF8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2A1B-80F9-425F-947E-F3E6B2630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1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3000" b="-10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6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458">
            <a:off x="-98228" y="-359344"/>
            <a:ext cx="6232179" cy="3490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9715" y="2417632"/>
            <a:ext cx="2949028" cy="3316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86" b="96414" l="3797" r="97890">
                        <a14:foregroundMark x1="94304" y1="54430" x2="94726" y2="62025"/>
                        <a14:foregroundMark x1="6329" y1="92405" x2="4641" y2="91772"/>
                        <a14:foregroundMark x1="4641" y1="91772" x2="4641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92" y="1888904"/>
            <a:ext cx="3739273" cy="437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2706"/>
            <a:ext cx="6836898" cy="164592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ILMU PENGETAHUAN </a:t>
            </a:r>
            <a:r>
              <a:rPr lang="en-US" dirty="0" smtClean="0">
                <a:latin typeface="Algerian" panose="04020705040A02060702" pitchFamily="82" charset="0"/>
                <a:ea typeface="Yu Gothic UI Semibold" panose="020B0700000000000000" pitchFamily="34" charset="-128"/>
              </a:rPr>
              <a:t>SOSIAL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0095" y="2753513"/>
            <a:ext cx="3188648" cy="3137835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Bradley Hand ITC" panose="03070402050302030203" pitchFamily="66" charset="0"/>
                <a:ea typeface="Yu Gothic UI Semibold" panose="020B0700000000000000" pitchFamily="34" charset="-128"/>
              </a:rPr>
              <a:t>Anggota</a:t>
            </a:r>
            <a:r>
              <a:rPr lang="en-US" b="1" dirty="0" smtClean="0">
                <a:latin typeface="Bradley Hand ITC" panose="03070402050302030203" pitchFamily="66" charset="0"/>
                <a:ea typeface="Yu Gothic UI Semibold" panose="020B0700000000000000" pitchFamily="34" charset="-128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  <a:ea typeface="Yu Gothic UI Semibold" panose="020B0700000000000000" pitchFamily="34" charset="-128"/>
              </a:rPr>
              <a:t>Kelompok</a:t>
            </a:r>
            <a:r>
              <a:rPr lang="en-US" b="1" dirty="0" smtClean="0">
                <a:latin typeface="Bradley Hand ITC" panose="03070402050302030203" pitchFamily="66" charset="0"/>
                <a:ea typeface="Yu Gothic UI Semibold" panose="020B0700000000000000" pitchFamily="34" charset="-128"/>
              </a:rPr>
              <a:t>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NURAINI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MIFTAH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  TANTRI</a:t>
            </a:r>
            <a:endParaRPr lang="en-US" dirty="0" smtClean="0">
              <a:latin typeface="Bahnschrift Condensed" panose="020B0502040204020203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hnschrift Condensed" panose="020B0502040204020203" pitchFamily="34" charset="0"/>
                <a:ea typeface="Yu Gothic UI Semibold" panose="020B0700000000000000" pitchFamily="34" charset="-128"/>
                <a:cs typeface="Arial" panose="020B0604020202020204" pitchFamily="34" charset="0"/>
              </a:rPr>
              <a:t>    SYIFA </a:t>
            </a:r>
            <a:endParaRPr lang="en-GB" dirty="0">
              <a:latin typeface="Bahnschrift Condensed" panose="020B0502040204020203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92333" l="10000" r="90000">
                        <a14:foregroundMark x1="58333" y1="25333" x2="59333" y2="13833"/>
                        <a14:foregroundMark x1="59500" y1="13667" x2="60667" y2="9500"/>
                        <a14:foregroundMark x1="60667" y1="9500" x2="64667" y2="9333"/>
                        <a14:foregroundMark x1="65667" y1="11667" x2="67000" y2="17333"/>
                        <a14:foregroundMark x1="67500" y1="20333" x2="67500" y2="23333"/>
                        <a14:foregroundMark x1="65833" y1="30333" x2="65833" y2="30333"/>
                        <a14:foregroundMark x1="67667" y1="24167" x2="65833" y2="29500"/>
                        <a14:foregroundMark x1="66167" y1="31500" x2="73500" y2="26667"/>
                        <a14:foregroundMark x1="73500" y1="28000" x2="74500" y2="27167"/>
                        <a14:foregroundMark x1="75667" y1="28333" x2="75667" y2="27833"/>
                        <a14:foregroundMark x1="74833" y1="28000" x2="76333" y2="29500"/>
                        <a14:foregroundMark x1="76333" y1="29167" x2="75333" y2="33167"/>
                        <a14:foregroundMark x1="73833" y1="36333" x2="77500" y2="27333"/>
                        <a14:foregroundMark x1="74333" y1="34500" x2="69500" y2="40667"/>
                        <a14:foregroundMark x1="70500" y1="40333" x2="71833" y2="42667"/>
                        <a14:foregroundMark x1="71667" y1="42833" x2="69000" y2="47667"/>
                        <a14:foregroundMark x1="69500" y1="48000" x2="64000" y2="53667"/>
                        <a14:foregroundMark x1="60667" y1="55333" x2="64333" y2="53000"/>
                        <a14:foregroundMark x1="60167" y1="56167" x2="65500" y2="57333"/>
                        <a14:foregroundMark x1="65667" y1="58000" x2="67500" y2="60333"/>
                        <a14:foregroundMark x1="67667" y1="61500" x2="68333" y2="62167"/>
                        <a14:foregroundMark x1="67667" y1="60500" x2="68167" y2="64833"/>
                        <a14:foregroundMark x1="68667" y1="65833" x2="69000" y2="67167"/>
                        <a14:foregroundMark x1="68333" y1="69500" x2="66167" y2="72000"/>
                        <a14:foregroundMark x1="67667" y1="69667" x2="62500" y2="74667"/>
                        <a14:foregroundMark x1="62500" y1="74667" x2="62500" y2="74667"/>
                        <a14:foregroundMark x1="59000" y1="77000" x2="59500" y2="76667"/>
                        <a14:foregroundMark x1="62000" y1="76333" x2="58167" y2="76667"/>
                        <a14:foregroundMark x1="59000" y1="77667" x2="57167" y2="79333"/>
                        <a14:foregroundMark x1="57667" y1="80000" x2="60167" y2="81833"/>
                        <a14:foregroundMark x1="60167" y1="81833" x2="58167" y2="84333"/>
                        <a14:foregroundMark x1="57667" y1="85000" x2="51667" y2="85000"/>
                        <a14:foregroundMark x1="52167" y1="85500" x2="46500" y2="85667"/>
                        <a14:foregroundMark x1="46500" y1="86500" x2="44667" y2="89333"/>
                        <a14:foregroundMark x1="44667" y1="90500" x2="41000" y2="90000"/>
                        <a14:foregroundMark x1="40500" y1="89500" x2="36333" y2="85667"/>
                        <a14:foregroundMark x1="36333" y1="85667" x2="34333" y2="81833"/>
                        <a14:foregroundMark x1="34167" y1="81333" x2="33167" y2="76667"/>
                        <a14:foregroundMark x1="33167" y1="76667" x2="30500" y2="70500"/>
                        <a14:foregroundMark x1="30500" y1="70167" x2="30167" y2="71667"/>
                        <a14:foregroundMark x1="30667" y1="69833" x2="31333" y2="64667"/>
                        <a14:foregroundMark x1="32500" y1="64333" x2="35333" y2="63000"/>
                        <a14:foregroundMark x1="33667" y1="64167" x2="31167" y2="63000"/>
                        <a14:foregroundMark x1="31167" y1="63000" x2="27333" y2="62500"/>
                        <a14:foregroundMark x1="25833" y1="61833" x2="22167" y2="56667"/>
                        <a14:foregroundMark x1="22667" y1="55667" x2="23833" y2="50500"/>
                        <a14:foregroundMark x1="24000" y1="50500" x2="25167" y2="49833"/>
                        <a14:foregroundMark x1="25167" y1="49833" x2="26833" y2="44333"/>
                        <a14:foregroundMark x1="27000" y1="45500" x2="33167" y2="42667"/>
                        <a14:foregroundMark x1="33500" y1="43167" x2="38000" y2="37667"/>
                        <a14:foregroundMark x1="39667" y1="38333" x2="46000" y2="39000"/>
                        <a14:foregroundMark x1="45833" y1="39500" x2="45333" y2="30167"/>
                        <a14:foregroundMark x1="46000" y1="31667" x2="48333" y2="29500"/>
                        <a14:foregroundMark x1="49500" y1="30833" x2="52000" y2="34833"/>
                        <a14:foregroundMark x1="52667" y1="36333" x2="52833" y2="25333"/>
                        <a14:foregroundMark x1="52833" y1="25333" x2="54833" y2="2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1" y="1218033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Yu Gothic UI Semibold</vt:lpstr>
      <vt:lpstr>Algerian</vt:lpstr>
      <vt:lpstr>Arial</vt:lpstr>
      <vt:lpstr>Bahnschrift Condensed</vt:lpstr>
      <vt:lpstr>Bradley Hand ITC</vt:lpstr>
      <vt:lpstr>Calibri</vt:lpstr>
      <vt:lpstr>Calibri Light</vt:lpstr>
      <vt:lpstr>Courier New</vt:lpstr>
      <vt:lpstr>Office Theme</vt:lpstr>
      <vt:lpstr>ILMU PENGETAHUAN SOSIAL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PENGETAHUAN SOSIAL</dc:title>
  <dc:creator>HP</dc:creator>
  <cp:lastModifiedBy>HP</cp:lastModifiedBy>
  <cp:revision>11</cp:revision>
  <dcterms:created xsi:type="dcterms:W3CDTF">2022-04-01T07:22:41Z</dcterms:created>
  <dcterms:modified xsi:type="dcterms:W3CDTF">2022-04-03T00:23:23Z</dcterms:modified>
</cp:coreProperties>
</file>